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56" r:id="rId2"/>
    <p:sldId id="311" r:id="rId3"/>
    <p:sldId id="317" r:id="rId4"/>
    <p:sldId id="316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292" r:id="rId13"/>
  </p:sldIdLst>
  <p:sldSz cx="9144000" cy="5143500" type="screen16x9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51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33" autoAdjust="0"/>
  </p:normalViewPr>
  <p:slideViewPr>
    <p:cSldViewPr>
      <p:cViewPr varScale="1">
        <p:scale>
          <a:sx n="110" d="100"/>
          <a:sy n="110" d="100"/>
        </p:scale>
        <p:origin x="83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DB4FFB-7A7E-4076-B033-27687542AF08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</dgm:pt>
    <dgm:pt modelId="{A9142D4E-4508-4759-B403-261396EF4133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Приказ Министерства образования и науки N 276 «Об утверждении Порядка проведения аттестации педагогических работников организаций, осуществляющих образовательную деятельность»</a:t>
          </a:r>
        </a:p>
      </dgm:t>
    </dgm:pt>
    <dgm:pt modelId="{C82A764D-F14B-458D-B240-8EAC24C313A2}" type="parTrans" cxnId="{75938A39-855B-4EC1-BF0B-72E2244D6AF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CCA4FEA-16A9-4A2C-8AA6-610908673242}" type="sibTrans" cxnId="{75938A39-855B-4EC1-BF0B-72E2244D6AF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67F1ED2-72EC-451A-A423-22970234464B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Приказа Министерства Просвещения России от 21.07.2022 N 582 «Об утверждении перечня документации, подготовка которой осуществляется педагогическими работниками при реализации основных общеобразовательных программ»</a:t>
          </a:r>
        </a:p>
      </dgm:t>
    </dgm:pt>
    <dgm:pt modelId="{86142DAF-2207-4841-80BB-F27F993F1C7E}" type="parTrans" cxnId="{947D9F62-C6D0-4F31-BC2B-E95D20721FE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480D67A-CD8C-4422-82CA-6D063FCF125B}" type="sibTrans" cxnId="{947D9F62-C6D0-4F31-BC2B-E95D20721FE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87C55F2-FCEF-4D50-9623-6D9616A560AD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Постановление Правительства Российской Федерации от 21.02.2022 № 225</a:t>
          </a:r>
        </a:p>
      </dgm:t>
    </dgm:pt>
    <dgm:pt modelId="{0C3D0096-DC73-49A3-BC90-BBBF7F60E93C}" type="parTrans" cxnId="{3ED3F79A-E0A5-4344-8848-0B9D01BB2ED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E237115-41B5-4989-ABD8-2C87DE597D51}" type="sibTrans" cxnId="{3ED3F79A-E0A5-4344-8848-0B9D01BB2ED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A81C09F-F125-4500-8ACB-99D5E3E01CA1}" type="pres">
      <dgm:prSet presAssocID="{BADB4FFB-7A7E-4076-B033-27687542AF08}" presName="linearFlow" presStyleCnt="0">
        <dgm:presLayoutVars>
          <dgm:resizeHandles val="exact"/>
        </dgm:presLayoutVars>
      </dgm:prSet>
      <dgm:spPr/>
    </dgm:pt>
    <dgm:pt modelId="{E3E2738F-DC1A-459D-BC56-D3FB8B7C9BB3}" type="pres">
      <dgm:prSet presAssocID="{C87C55F2-FCEF-4D50-9623-6D9616A560AD}" presName="node" presStyleLbl="node1" presStyleIdx="0" presStyleCnt="3">
        <dgm:presLayoutVars>
          <dgm:bulletEnabled val="1"/>
        </dgm:presLayoutVars>
      </dgm:prSet>
      <dgm:spPr/>
    </dgm:pt>
    <dgm:pt modelId="{B21DFB87-F27E-4782-9481-B188683BE7BE}" type="pres">
      <dgm:prSet presAssocID="{8E237115-41B5-4989-ABD8-2C87DE597D51}" presName="sibTrans" presStyleLbl="sibTrans2D1" presStyleIdx="0" presStyleCnt="2"/>
      <dgm:spPr/>
    </dgm:pt>
    <dgm:pt modelId="{BD5472B8-DAAC-448B-BD17-F75D24D69CAD}" type="pres">
      <dgm:prSet presAssocID="{8E237115-41B5-4989-ABD8-2C87DE597D51}" presName="connectorText" presStyleLbl="sibTrans2D1" presStyleIdx="0" presStyleCnt="2"/>
      <dgm:spPr/>
    </dgm:pt>
    <dgm:pt modelId="{B0728EFC-2B54-42C6-8FEB-ED06DB08203D}" type="pres">
      <dgm:prSet presAssocID="{A9142D4E-4508-4759-B403-261396EF4133}" presName="node" presStyleLbl="node1" presStyleIdx="1" presStyleCnt="3">
        <dgm:presLayoutVars>
          <dgm:bulletEnabled val="1"/>
        </dgm:presLayoutVars>
      </dgm:prSet>
      <dgm:spPr/>
    </dgm:pt>
    <dgm:pt modelId="{9836BD1A-4B95-4047-AF82-636FC78A75CF}" type="pres">
      <dgm:prSet presAssocID="{FCCA4FEA-16A9-4A2C-8AA6-610908673242}" presName="sibTrans" presStyleLbl="sibTrans2D1" presStyleIdx="1" presStyleCnt="2"/>
      <dgm:spPr/>
    </dgm:pt>
    <dgm:pt modelId="{3302075A-0172-41B1-8E8A-E8F0C9BA75F3}" type="pres">
      <dgm:prSet presAssocID="{FCCA4FEA-16A9-4A2C-8AA6-610908673242}" presName="connectorText" presStyleLbl="sibTrans2D1" presStyleIdx="1" presStyleCnt="2"/>
      <dgm:spPr/>
    </dgm:pt>
    <dgm:pt modelId="{92BDA428-1B6D-42C8-89D8-FDC42AD16222}" type="pres">
      <dgm:prSet presAssocID="{367F1ED2-72EC-451A-A423-22970234464B}" presName="node" presStyleLbl="node1" presStyleIdx="2" presStyleCnt="3">
        <dgm:presLayoutVars>
          <dgm:bulletEnabled val="1"/>
        </dgm:presLayoutVars>
      </dgm:prSet>
      <dgm:spPr/>
    </dgm:pt>
  </dgm:ptLst>
  <dgm:cxnLst>
    <dgm:cxn modelId="{01B60212-8AF6-4F87-845A-832B3C2CA057}" type="presOf" srcId="{8E237115-41B5-4989-ABD8-2C87DE597D51}" destId="{BD5472B8-DAAC-448B-BD17-F75D24D69CAD}" srcOrd="1" destOrd="0" presId="urn:microsoft.com/office/officeart/2005/8/layout/process2"/>
    <dgm:cxn modelId="{F329F329-FF76-4979-BA6A-407A0B7098E2}" type="presOf" srcId="{367F1ED2-72EC-451A-A423-22970234464B}" destId="{92BDA428-1B6D-42C8-89D8-FDC42AD16222}" srcOrd="0" destOrd="0" presId="urn:microsoft.com/office/officeart/2005/8/layout/process2"/>
    <dgm:cxn modelId="{C9E57831-6339-40EF-AB61-EBEA5B3D8A62}" type="presOf" srcId="{A9142D4E-4508-4759-B403-261396EF4133}" destId="{B0728EFC-2B54-42C6-8FEB-ED06DB08203D}" srcOrd="0" destOrd="0" presId="urn:microsoft.com/office/officeart/2005/8/layout/process2"/>
    <dgm:cxn modelId="{75938A39-855B-4EC1-BF0B-72E2244D6AF7}" srcId="{BADB4FFB-7A7E-4076-B033-27687542AF08}" destId="{A9142D4E-4508-4759-B403-261396EF4133}" srcOrd="1" destOrd="0" parTransId="{C82A764D-F14B-458D-B240-8EAC24C313A2}" sibTransId="{FCCA4FEA-16A9-4A2C-8AA6-610908673242}"/>
    <dgm:cxn modelId="{48148C5E-21E6-43E6-8196-21D24905D6D9}" type="presOf" srcId="{FCCA4FEA-16A9-4A2C-8AA6-610908673242}" destId="{3302075A-0172-41B1-8E8A-E8F0C9BA75F3}" srcOrd="1" destOrd="0" presId="urn:microsoft.com/office/officeart/2005/8/layout/process2"/>
    <dgm:cxn modelId="{C4AF5342-BF55-4E8C-B351-4F22FA6BF479}" type="presOf" srcId="{FCCA4FEA-16A9-4A2C-8AA6-610908673242}" destId="{9836BD1A-4B95-4047-AF82-636FC78A75CF}" srcOrd="0" destOrd="0" presId="urn:microsoft.com/office/officeart/2005/8/layout/process2"/>
    <dgm:cxn modelId="{947D9F62-C6D0-4F31-BC2B-E95D20721FE4}" srcId="{BADB4FFB-7A7E-4076-B033-27687542AF08}" destId="{367F1ED2-72EC-451A-A423-22970234464B}" srcOrd="2" destOrd="0" parTransId="{86142DAF-2207-4841-80BB-F27F993F1C7E}" sibTransId="{D480D67A-CD8C-4422-82CA-6D063FCF125B}"/>
    <dgm:cxn modelId="{AB3DBB6D-AA36-4205-A4EA-22EBE2112C45}" type="presOf" srcId="{8E237115-41B5-4989-ABD8-2C87DE597D51}" destId="{B21DFB87-F27E-4782-9481-B188683BE7BE}" srcOrd="0" destOrd="0" presId="urn:microsoft.com/office/officeart/2005/8/layout/process2"/>
    <dgm:cxn modelId="{25422C72-2C4E-45CD-B990-ED143574C509}" type="presOf" srcId="{C87C55F2-FCEF-4D50-9623-6D9616A560AD}" destId="{E3E2738F-DC1A-459D-BC56-D3FB8B7C9BB3}" srcOrd="0" destOrd="0" presId="urn:microsoft.com/office/officeart/2005/8/layout/process2"/>
    <dgm:cxn modelId="{3ED3F79A-E0A5-4344-8848-0B9D01BB2ED3}" srcId="{BADB4FFB-7A7E-4076-B033-27687542AF08}" destId="{C87C55F2-FCEF-4D50-9623-6D9616A560AD}" srcOrd="0" destOrd="0" parTransId="{0C3D0096-DC73-49A3-BC90-BBBF7F60E93C}" sibTransId="{8E237115-41B5-4989-ABD8-2C87DE597D51}"/>
    <dgm:cxn modelId="{51E926E2-E15A-4DAB-B950-AEB334703C58}" type="presOf" srcId="{BADB4FFB-7A7E-4076-B033-27687542AF08}" destId="{BA81C09F-F125-4500-8ACB-99D5E3E01CA1}" srcOrd="0" destOrd="0" presId="urn:microsoft.com/office/officeart/2005/8/layout/process2"/>
    <dgm:cxn modelId="{2B1DFBE4-7E13-4536-A873-6DDD6E5A69FC}" type="presParOf" srcId="{BA81C09F-F125-4500-8ACB-99D5E3E01CA1}" destId="{E3E2738F-DC1A-459D-BC56-D3FB8B7C9BB3}" srcOrd="0" destOrd="0" presId="urn:microsoft.com/office/officeart/2005/8/layout/process2"/>
    <dgm:cxn modelId="{4DF2913C-1307-4C23-A5BA-6ED5AC6242BE}" type="presParOf" srcId="{BA81C09F-F125-4500-8ACB-99D5E3E01CA1}" destId="{B21DFB87-F27E-4782-9481-B188683BE7BE}" srcOrd="1" destOrd="0" presId="urn:microsoft.com/office/officeart/2005/8/layout/process2"/>
    <dgm:cxn modelId="{7E4FFDA0-808A-4894-9946-BA760C1AE2D0}" type="presParOf" srcId="{B21DFB87-F27E-4782-9481-B188683BE7BE}" destId="{BD5472B8-DAAC-448B-BD17-F75D24D69CAD}" srcOrd="0" destOrd="0" presId="urn:microsoft.com/office/officeart/2005/8/layout/process2"/>
    <dgm:cxn modelId="{0886EFE5-EE75-408E-8CFA-DF1F5C47716F}" type="presParOf" srcId="{BA81C09F-F125-4500-8ACB-99D5E3E01CA1}" destId="{B0728EFC-2B54-42C6-8FEB-ED06DB08203D}" srcOrd="2" destOrd="0" presId="urn:microsoft.com/office/officeart/2005/8/layout/process2"/>
    <dgm:cxn modelId="{FB73C9F6-3B26-41D4-BC71-EFC8D1383FEF}" type="presParOf" srcId="{BA81C09F-F125-4500-8ACB-99D5E3E01CA1}" destId="{9836BD1A-4B95-4047-AF82-636FC78A75CF}" srcOrd="3" destOrd="0" presId="urn:microsoft.com/office/officeart/2005/8/layout/process2"/>
    <dgm:cxn modelId="{7D6B6EB3-0395-4246-99E5-A51B64DE4E42}" type="presParOf" srcId="{9836BD1A-4B95-4047-AF82-636FC78A75CF}" destId="{3302075A-0172-41B1-8E8A-E8F0C9BA75F3}" srcOrd="0" destOrd="0" presId="urn:microsoft.com/office/officeart/2005/8/layout/process2"/>
    <dgm:cxn modelId="{087C5C96-E59A-427A-8ED7-8EA2A5C34C7D}" type="presParOf" srcId="{BA81C09F-F125-4500-8ACB-99D5E3E01CA1}" destId="{92BDA428-1B6D-42C8-89D8-FDC42AD1622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8302E7-FE78-4051-816F-E77E15023936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</dgm:pt>
    <dgm:pt modelId="{8CF46C7F-7678-4AA1-BF84-39B30B68F84B}">
      <dgm:prSet phldrT="[Текст]"/>
      <dgm:spPr/>
      <dgm:t>
        <a:bodyPr/>
        <a:lstStyle/>
        <a:p>
          <a:pPr algn="l"/>
          <a:r>
            <a:rPr lang="ru-RU" dirty="0">
              <a:solidFill>
                <a:srgbClr val="002060"/>
              </a:solidFill>
            </a:rPr>
            <a:t>Обсуждены в различных профессиональных сообществах, а также в рамках реализации ДПП ПК</a:t>
          </a:r>
        </a:p>
      </dgm:t>
    </dgm:pt>
    <dgm:pt modelId="{6C916AE7-D92A-4E6A-97B0-D2B48F54661E}" type="parTrans" cxnId="{72BED181-E595-4969-BECB-ACCE37503E50}">
      <dgm:prSet/>
      <dgm:spPr/>
      <dgm:t>
        <a:bodyPr/>
        <a:lstStyle/>
        <a:p>
          <a:pPr algn="l"/>
          <a:endParaRPr lang="ru-RU">
            <a:solidFill>
              <a:srgbClr val="002060"/>
            </a:solidFill>
          </a:endParaRPr>
        </a:p>
      </dgm:t>
    </dgm:pt>
    <dgm:pt modelId="{89E23372-1667-4FEA-81C7-E9AA95F0C40D}" type="sibTrans" cxnId="{72BED181-E595-4969-BECB-ACCE37503E50}">
      <dgm:prSet/>
      <dgm:spPr/>
      <dgm:t>
        <a:bodyPr/>
        <a:lstStyle/>
        <a:p>
          <a:pPr algn="l"/>
          <a:endParaRPr lang="ru-RU">
            <a:solidFill>
              <a:srgbClr val="002060"/>
            </a:solidFill>
          </a:endParaRPr>
        </a:p>
      </dgm:t>
    </dgm:pt>
    <dgm:pt modelId="{DD6B322E-4725-479F-ACE9-2388E8AB0E44}">
      <dgm:prSet phldrT="[Текст]"/>
      <dgm:spPr/>
      <dgm:t>
        <a:bodyPr/>
        <a:lstStyle/>
        <a:p>
          <a:pPr algn="l"/>
          <a:r>
            <a:rPr lang="ru-RU" dirty="0">
              <a:solidFill>
                <a:srgbClr val="002060"/>
              </a:solidFill>
            </a:rPr>
            <a:t>Разработаны с учетом специфики деятельности педагогических работников</a:t>
          </a:r>
        </a:p>
      </dgm:t>
    </dgm:pt>
    <dgm:pt modelId="{5C6FC153-B629-4A41-807D-0C51C31B55B7}" type="parTrans" cxnId="{94B0D88F-CD3F-45C7-BA6D-C8099D9EF8DE}">
      <dgm:prSet/>
      <dgm:spPr/>
      <dgm:t>
        <a:bodyPr/>
        <a:lstStyle/>
        <a:p>
          <a:pPr algn="l"/>
          <a:endParaRPr lang="ru-RU">
            <a:solidFill>
              <a:srgbClr val="002060"/>
            </a:solidFill>
          </a:endParaRPr>
        </a:p>
      </dgm:t>
    </dgm:pt>
    <dgm:pt modelId="{52CFA41A-9761-417A-855D-40EC7B1E8E43}" type="sibTrans" cxnId="{94B0D88F-CD3F-45C7-BA6D-C8099D9EF8DE}">
      <dgm:prSet/>
      <dgm:spPr/>
      <dgm:t>
        <a:bodyPr/>
        <a:lstStyle/>
        <a:p>
          <a:pPr algn="l"/>
          <a:endParaRPr lang="ru-RU">
            <a:solidFill>
              <a:srgbClr val="002060"/>
            </a:solidFill>
          </a:endParaRPr>
        </a:p>
      </dgm:t>
    </dgm:pt>
    <dgm:pt modelId="{EB11142A-7803-45DD-9EB6-6909D76A4BF8}">
      <dgm:prSet phldrT="[Текст]"/>
      <dgm:spPr/>
      <dgm:t>
        <a:bodyPr/>
        <a:lstStyle/>
        <a:p>
          <a:pPr algn="l"/>
          <a:r>
            <a:rPr lang="ru-RU" dirty="0">
              <a:solidFill>
                <a:srgbClr val="002060"/>
              </a:solidFill>
            </a:rPr>
            <a:t>Представлены по типам образовательных организаций (дошкольные, общеобразовательные организации, организации дополнительного образования и среднего профессионального образования)</a:t>
          </a:r>
        </a:p>
      </dgm:t>
    </dgm:pt>
    <dgm:pt modelId="{B1A7E6E0-CE5A-401C-ACB5-6E890984291C}" type="parTrans" cxnId="{E7159807-F950-4679-912E-DFB13527D9CE}">
      <dgm:prSet/>
      <dgm:spPr/>
      <dgm:t>
        <a:bodyPr/>
        <a:lstStyle/>
        <a:p>
          <a:pPr algn="l"/>
          <a:endParaRPr lang="ru-RU">
            <a:solidFill>
              <a:srgbClr val="002060"/>
            </a:solidFill>
          </a:endParaRPr>
        </a:p>
      </dgm:t>
    </dgm:pt>
    <dgm:pt modelId="{A4482C1B-B530-4833-AD5B-B2D13326742D}" type="sibTrans" cxnId="{E7159807-F950-4679-912E-DFB13527D9CE}">
      <dgm:prSet/>
      <dgm:spPr/>
      <dgm:t>
        <a:bodyPr/>
        <a:lstStyle/>
        <a:p>
          <a:pPr algn="l"/>
          <a:endParaRPr lang="ru-RU">
            <a:solidFill>
              <a:srgbClr val="002060"/>
            </a:solidFill>
          </a:endParaRPr>
        </a:p>
      </dgm:t>
    </dgm:pt>
    <dgm:pt modelId="{FE453243-C422-4CC1-9EA0-2F1EE1F7A042}">
      <dgm:prSet phldrT="[Текст]"/>
      <dgm:spPr/>
      <dgm:t>
        <a:bodyPr/>
        <a:lstStyle/>
        <a:p>
          <a:pPr algn="l"/>
          <a:r>
            <a:rPr lang="ru-RU" dirty="0">
              <a:solidFill>
                <a:srgbClr val="002060"/>
              </a:solidFill>
            </a:rPr>
            <a:t>Каждый критерий определяет то, как именно должна выполняться трудовая функция</a:t>
          </a:r>
        </a:p>
      </dgm:t>
    </dgm:pt>
    <dgm:pt modelId="{B2DE00FF-0240-4BC9-98C5-C1BF75471C9F}" type="parTrans" cxnId="{067E713A-B4F4-48BA-AFC9-309232CC950E}">
      <dgm:prSet/>
      <dgm:spPr/>
      <dgm:t>
        <a:bodyPr/>
        <a:lstStyle/>
        <a:p>
          <a:pPr algn="l"/>
          <a:endParaRPr lang="ru-RU">
            <a:solidFill>
              <a:srgbClr val="002060"/>
            </a:solidFill>
          </a:endParaRPr>
        </a:p>
      </dgm:t>
    </dgm:pt>
    <dgm:pt modelId="{52A4868A-6A13-4DB4-A33D-FCC37EAE08F5}" type="sibTrans" cxnId="{067E713A-B4F4-48BA-AFC9-309232CC950E}">
      <dgm:prSet/>
      <dgm:spPr/>
      <dgm:t>
        <a:bodyPr/>
        <a:lstStyle/>
        <a:p>
          <a:pPr algn="l"/>
          <a:endParaRPr lang="ru-RU">
            <a:solidFill>
              <a:srgbClr val="002060"/>
            </a:solidFill>
          </a:endParaRPr>
        </a:p>
      </dgm:t>
    </dgm:pt>
    <dgm:pt modelId="{83E31A6A-C365-4181-9B3E-5E4D6EE726F4}" type="pres">
      <dgm:prSet presAssocID="{598302E7-FE78-4051-816F-E77E15023936}" presName="linearFlow" presStyleCnt="0">
        <dgm:presLayoutVars>
          <dgm:dir/>
          <dgm:resizeHandles val="exact"/>
        </dgm:presLayoutVars>
      </dgm:prSet>
      <dgm:spPr/>
    </dgm:pt>
    <dgm:pt modelId="{98409E93-684D-4DCA-9700-84EEEF8E17CF}" type="pres">
      <dgm:prSet presAssocID="{8CF46C7F-7678-4AA1-BF84-39B30B68F84B}" presName="composite" presStyleCnt="0"/>
      <dgm:spPr/>
    </dgm:pt>
    <dgm:pt modelId="{99AB8A6B-D3EE-42BB-9EA0-C416A2CA8F53}" type="pres">
      <dgm:prSet presAssocID="{8CF46C7F-7678-4AA1-BF84-39B30B68F84B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8763C91-2FD1-484F-9033-CEE3272997F3}" type="pres">
      <dgm:prSet presAssocID="{8CF46C7F-7678-4AA1-BF84-39B30B68F84B}" presName="txShp" presStyleLbl="node1" presStyleIdx="0" presStyleCnt="4">
        <dgm:presLayoutVars>
          <dgm:bulletEnabled val="1"/>
        </dgm:presLayoutVars>
      </dgm:prSet>
      <dgm:spPr/>
    </dgm:pt>
    <dgm:pt modelId="{19CF11A0-E1DA-448E-B337-FB7098B51731}" type="pres">
      <dgm:prSet presAssocID="{89E23372-1667-4FEA-81C7-E9AA95F0C40D}" presName="spacing" presStyleCnt="0"/>
      <dgm:spPr/>
    </dgm:pt>
    <dgm:pt modelId="{6CDE8A65-8B68-4585-ADC0-4DF38FCA7F5A}" type="pres">
      <dgm:prSet presAssocID="{DD6B322E-4725-479F-ACE9-2388E8AB0E44}" presName="composite" presStyleCnt="0"/>
      <dgm:spPr/>
    </dgm:pt>
    <dgm:pt modelId="{597A2E86-4B31-4E1F-9D1E-1957F1C2DBDD}" type="pres">
      <dgm:prSet presAssocID="{DD6B322E-4725-479F-ACE9-2388E8AB0E44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F1DF0B5-4F63-468A-BB55-22CB4A49C87F}" type="pres">
      <dgm:prSet presAssocID="{DD6B322E-4725-479F-ACE9-2388E8AB0E44}" presName="txShp" presStyleLbl="node1" presStyleIdx="1" presStyleCnt="4">
        <dgm:presLayoutVars>
          <dgm:bulletEnabled val="1"/>
        </dgm:presLayoutVars>
      </dgm:prSet>
      <dgm:spPr/>
    </dgm:pt>
    <dgm:pt modelId="{35CA5CB2-534D-42B4-B015-58AEF4C453C1}" type="pres">
      <dgm:prSet presAssocID="{52CFA41A-9761-417A-855D-40EC7B1E8E43}" presName="spacing" presStyleCnt="0"/>
      <dgm:spPr/>
    </dgm:pt>
    <dgm:pt modelId="{FABA4D15-F9A3-412D-B9EC-1D69EFCE256C}" type="pres">
      <dgm:prSet presAssocID="{EB11142A-7803-45DD-9EB6-6909D76A4BF8}" presName="composite" presStyleCnt="0"/>
      <dgm:spPr/>
    </dgm:pt>
    <dgm:pt modelId="{5432FE0C-4430-45ED-9D45-1B7CFD12FD7A}" type="pres">
      <dgm:prSet presAssocID="{EB11142A-7803-45DD-9EB6-6909D76A4BF8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AF61EB1F-D8EC-42CB-AF34-9696C6EB22BA}" type="pres">
      <dgm:prSet presAssocID="{EB11142A-7803-45DD-9EB6-6909D76A4BF8}" presName="txShp" presStyleLbl="node1" presStyleIdx="2" presStyleCnt="4">
        <dgm:presLayoutVars>
          <dgm:bulletEnabled val="1"/>
        </dgm:presLayoutVars>
      </dgm:prSet>
      <dgm:spPr/>
    </dgm:pt>
    <dgm:pt modelId="{DCE7CAC0-7905-4E4E-8CD9-ED5E56DDE984}" type="pres">
      <dgm:prSet presAssocID="{A4482C1B-B530-4833-AD5B-B2D13326742D}" presName="spacing" presStyleCnt="0"/>
      <dgm:spPr/>
    </dgm:pt>
    <dgm:pt modelId="{550FD16C-CA4A-4AA2-83AC-95A140524C29}" type="pres">
      <dgm:prSet presAssocID="{FE453243-C422-4CC1-9EA0-2F1EE1F7A042}" presName="composite" presStyleCnt="0"/>
      <dgm:spPr/>
    </dgm:pt>
    <dgm:pt modelId="{D4A590B7-76B3-45DA-AB25-9CBC1C098C4D}" type="pres">
      <dgm:prSet presAssocID="{FE453243-C422-4CC1-9EA0-2F1EE1F7A042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B0D56CB-1D92-4900-ACB2-013CC06D6B3C}" type="pres">
      <dgm:prSet presAssocID="{FE453243-C422-4CC1-9EA0-2F1EE1F7A042}" presName="txShp" presStyleLbl="node1" presStyleIdx="3" presStyleCnt="4">
        <dgm:presLayoutVars>
          <dgm:bulletEnabled val="1"/>
        </dgm:presLayoutVars>
      </dgm:prSet>
      <dgm:spPr/>
    </dgm:pt>
  </dgm:ptLst>
  <dgm:cxnLst>
    <dgm:cxn modelId="{E7159807-F950-4679-912E-DFB13527D9CE}" srcId="{598302E7-FE78-4051-816F-E77E15023936}" destId="{EB11142A-7803-45DD-9EB6-6909D76A4BF8}" srcOrd="2" destOrd="0" parTransId="{B1A7E6E0-CE5A-401C-ACB5-6E890984291C}" sibTransId="{A4482C1B-B530-4833-AD5B-B2D13326742D}"/>
    <dgm:cxn modelId="{E2A79C32-0D8E-4B30-A834-1952C790C92A}" type="presOf" srcId="{FE453243-C422-4CC1-9EA0-2F1EE1F7A042}" destId="{7B0D56CB-1D92-4900-ACB2-013CC06D6B3C}" srcOrd="0" destOrd="0" presId="urn:microsoft.com/office/officeart/2005/8/layout/vList3"/>
    <dgm:cxn modelId="{067E713A-B4F4-48BA-AFC9-309232CC950E}" srcId="{598302E7-FE78-4051-816F-E77E15023936}" destId="{FE453243-C422-4CC1-9EA0-2F1EE1F7A042}" srcOrd="3" destOrd="0" parTransId="{B2DE00FF-0240-4BC9-98C5-C1BF75471C9F}" sibTransId="{52A4868A-6A13-4DB4-A33D-FCC37EAE08F5}"/>
    <dgm:cxn modelId="{DD829F63-753B-4CE4-B224-CB4BCDA1C890}" type="presOf" srcId="{8CF46C7F-7678-4AA1-BF84-39B30B68F84B}" destId="{28763C91-2FD1-484F-9033-CEE3272997F3}" srcOrd="0" destOrd="0" presId="urn:microsoft.com/office/officeart/2005/8/layout/vList3"/>
    <dgm:cxn modelId="{EA132C7D-869D-4433-AEE6-9D35844B1B84}" type="presOf" srcId="{EB11142A-7803-45DD-9EB6-6909D76A4BF8}" destId="{AF61EB1F-D8EC-42CB-AF34-9696C6EB22BA}" srcOrd="0" destOrd="0" presId="urn:microsoft.com/office/officeart/2005/8/layout/vList3"/>
    <dgm:cxn modelId="{E6277D81-15F2-4CE3-B5EC-7D1C9E3487C1}" type="presOf" srcId="{DD6B322E-4725-479F-ACE9-2388E8AB0E44}" destId="{6F1DF0B5-4F63-468A-BB55-22CB4A49C87F}" srcOrd="0" destOrd="0" presId="urn:microsoft.com/office/officeart/2005/8/layout/vList3"/>
    <dgm:cxn modelId="{72BED181-E595-4969-BECB-ACCE37503E50}" srcId="{598302E7-FE78-4051-816F-E77E15023936}" destId="{8CF46C7F-7678-4AA1-BF84-39B30B68F84B}" srcOrd="0" destOrd="0" parTransId="{6C916AE7-D92A-4E6A-97B0-D2B48F54661E}" sibTransId="{89E23372-1667-4FEA-81C7-E9AA95F0C40D}"/>
    <dgm:cxn modelId="{94B0D88F-CD3F-45C7-BA6D-C8099D9EF8DE}" srcId="{598302E7-FE78-4051-816F-E77E15023936}" destId="{DD6B322E-4725-479F-ACE9-2388E8AB0E44}" srcOrd="1" destOrd="0" parTransId="{5C6FC153-B629-4A41-807D-0C51C31B55B7}" sibTransId="{52CFA41A-9761-417A-855D-40EC7B1E8E43}"/>
    <dgm:cxn modelId="{23712CBE-31A4-4C47-8940-EEDDCF8D3266}" type="presOf" srcId="{598302E7-FE78-4051-816F-E77E15023936}" destId="{83E31A6A-C365-4181-9B3E-5E4D6EE726F4}" srcOrd="0" destOrd="0" presId="urn:microsoft.com/office/officeart/2005/8/layout/vList3"/>
    <dgm:cxn modelId="{93696219-AD9D-4DB5-93CA-CBC2890D81FD}" type="presParOf" srcId="{83E31A6A-C365-4181-9B3E-5E4D6EE726F4}" destId="{98409E93-684D-4DCA-9700-84EEEF8E17CF}" srcOrd="0" destOrd="0" presId="urn:microsoft.com/office/officeart/2005/8/layout/vList3"/>
    <dgm:cxn modelId="{64A837EB-67E1-4EC2-AEAA-4EEE0A157092}" type="presParOf" srcId="{98409E93-684D-4DCA-9700-84EEEF8E17CF}" destId="{99AB8A6B-D3EE-42BB-9EA0-C416A2CA8F53}" srcOrd="0" destOrd="0" presId="urn:microsoft.com/office/officeart/2005/8/layout/vList3"/>
    <dgm:cxn modelId="{52696325-8713-49A2-830F-6691F7B7AEAB}" type="presParOf" srcId="{98409E93-684D-4DCA-9700-84EEEF8E17CF}" destId="{28763C91-2FD1-484F-9033-CEE3272997F3}" srcOrd="1" destOrd="0" presId="urn:microsoft.com/office/officeart/2005/8/layout/vList3"/>
    <dgm:cxn modelId="{538A56FA-4D42-406E-8378-3770C0F699F3}" type="presParOf" srcId="{83E31A6A-C365-4181-9B3E-5E4D6EE726F4}" destId="{19CF11A0-E1DA-448E-B337-FB7098B51731}" srcOrd="1" destOrd="0" presId="urn:microsoft.com/office/officeart/2005/8/layout/vList3"/>
    <dgm:cxn modelId="{02DA0101-08E2-47CE-ABBD-57570E3FDB46}" type="presParOf" srcId="{83E31A6A-C365-4181-9B3E-5E4D6EE726F4}" destId="{6CDE8A65-8B68-4585-ADC0-4DF38FCA7F5A}" srcOrd="2" destOrd="0" presId="urn:microsoft.com/office/officeart/2005/8/layout/vList3"/>
    <dgm:cxn modelId="{5A41DF37-8F01-4759-947F-451C7FA24AE6}" type="presParOf" srcId="{6CDE8A65-8B68-4585-ADC0-4DF38FCA7F5A}" destId="{597A2E86-4B31-4E1F-9D1E-1957F1C2DBDD}" srcOrd="0" destOrd="0" presId="urn:microsoft.com/office/officeart/2005/8/layout/vList3"/>
    <dgm:cxn modelId="{DC918ED1-3799-42E7-A6E3-1199CF180E63}" type="presParOf" srcId="{6CDE8A65-8B68-4585-ADC0-4DF38FCA7F5A}" destId="{6F1DF0B5-4F63-468A-BB55-22CB4A49C87F}" srcOrd="1" destOrd="0" presId="urn:microsoft.com/office/officeart/2005/8/layout/vList3"/>
    <dgm:cxn modelId="{9F1429DA-2D90-4A19-A611-7089BF7BE084}" type="presParOf" srcId="{83E31A6A-C365-4181-9B3E-5E4D6EE726F4}" destId="{35CA5CB2-534D-42B4-B015-58AEF4C453C1}" srcOrd="3" destOrd="0" presId="urn:microsoft.com/office/officeart/2005/8/layout/vList3"/>
    <dgm:cxn modelId="{B21DCB84-A7FA-4EED-A532-6A2E19A11190}" type="presParOf" srcId="{83E31A6A-C365-4181-9B3E-5E4D6EE726F4}" destId="{FABA4D15-F9A3-412D-B9EC-1D69EFCE256C}" srcOrd="4" destOrd="0" presId="urn:microsoft.com/office/officeart/2005/8/layout/vList3"/>
    <dgm:cxn modelId="{27D66A58-988A-4F90-828A-28E648DA097D}" type="presParOf" srcId="{FABA4D15-F9A3-412D-B9EC-1D69EFCE256C}" destId="{5432FE0C-4430-45ED-9D45-1B7CFD12FD7A}" srcOrd="0" destOrd="0" presId="urn:microsoft.com/office/officeart/2005/8/layout/vList3"/>
    <dgm:cxn modelId="{8869A697-A4D2-45FF-B7C2-50D3543409CC}" type="presParOf" srcId="{FABA4D15-F9A3-412D-B9EC-1D69EFCE256C}" destId="{AF61EB1F-D8EC-42CB-AF34-9696C6EB22BA}" srcOrd="1" destOrd="0" presId="urn:microsoft.com/office/officeart/2005/8/layout/vList3"/>
    <dgm:cxn modelId="{D3E95018-E67A-40D6-8357-8A55CFD4F1D1}" type="presParOf" srcId="{83E31A6A-C365-4181-9B3E-5E4D6EE726F4}" destId="{DCE7CAC0-7905-4E4E-8CD9-ED5E56DDE984}" srcOrd="5" destOrd="0" presId="urn:microsoft.com/office/officeart/2005/8/layout/vList3"/>
    <dgm:cxn modelId="{38402D22-2B70-4D0A-85A7-A1E051C39763}" type="presParOf" srcId="{83E31A6A-C365-4181-9B3E-5E4D6EE726F4}" destId="{550FD16C-CA4A-4AA2-83AC-95A140524C29}" srcOrd="6" destOrd="0" presId="urn:microsoft.com/office/officeart/2005/8/layout/vList3"/>
    <dgm:cxn modelId="{6756A0B0-5975-4C40-A23F-8CA1850603AB}" type="presParOf" srcId="{550FD16C-CA4A-4AA2-83AC-95A140524C29}" destId="{D4A590B7-76B3-45DA-AB25-9CBC1C098C4D}" srcOrd="0" destOrd="0" presId="urn:microsoft.com/office/officeart/2005/8/layout/vList3"/>
    <dgm:cxn modelId="{E6E0E68A-5428-41C6-A16C-9CB9D5B39332}" type="presParOf" srcId="{550FD16C-CA4A-4AA2-83AC-95A140524C29}" destId="{7B0D56CB-1D92-4900-ACB2-013CC06D6B3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622884-83C7-47EB-B43C-ED70FF175C7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DCF3BD-5954-4E8C-B7D7-398F5A8BDA9C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Информация о деятельности </a:t>
          </a:r>
          <a:r>
            <a:rPr lang="ru-RU" dirty="0" err="1">
              <a:solidFill>
                <a:srgbClr val="002060"/>
              </a:solidFill>
            </a:rPr>
            <a:t>аттестующегося</a:t>
          </a:r>
          <a:r>
            <a:rPr lang="ru-RU" dirty="0">
              <a:solidFill>
                <a:srgbClr val="002060"/>
              </a:solidFill>
            </a:rPr>
            <a:t> педагога, которая отражает результаты освоения обучающимися образовательных программ по итогам мониторингов, проводимых организацией</a:t>
          </a:r>
        </a:p>
      </dgm:t>
    </dgm:pt>
    <dgm:pt modelId="{36EE0A89-3DEC-4F3B-9623-98369846D735}" type="parTrans" cxnId="{B5EBB5A8-7AA8-429B-97E4-39673B0E3C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FCB2BFC-2744-4D51-8712-A76AADBB29D9}" type="sibTrans" cxnId="{B5EBB5A8-7AA8-429B-97E4-39673B0E3C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0D5D445-8190-4A10-84D6-BC2D91379E7F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оценивается на основе информационно-аналитической справки работодателя</a:t>
          </a:r>
        </a:p>
      </dgm:t>
    </dgm:pt>
    <dgm:pt modelId="{4765ABD2-352B-4E6F-B5F3-E21260A50256}" type="sibTrans" cxnId="{52D78063-2823-4F1A-8019-AF37C4E3DD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C83230C-2B6B-4170-913C-A0674094A1F5}" type="parTrans" cxnId="{52D78063-2823-4F1A-8019-AF37C4E3DD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85EBEEF-8C52-403C-8847-AB93EAE985C8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1 показатель</a:t>
          </a:r>
        </a:p>
      </dgm:t>
    </dgm:pt>
    <dgm:pt modelId="{487D1620-449B-4724-B769-9533F94FD076}" type="parTrans" cxnId="{8C624AD7-9C57-4D09-A085-7D1F6C89138E}">
      <dgm:prSet/>
      <dgm:spPr/>
      <dgm:t>
        <a:bodyPr/>
        <a:lstStyle/>
        <a:p>
          <a:endParaRPr lang="ru-RU"/>
        </a:p>
      </dgm:t>
    </dgm:pt>
    <dgm:pt modelId="{52F60EBC-C329-498A-A5EB-E3B1271A57FF}" type="sibTrans" cxnId="{8C624AD7-9C57-4D09-A085-7D1F6C89138E}">
      <dgm:prSet/>
      <dgm:spPr/>
      <dgm:t>
        <a:bodyPr/>
        <a:lstStyle/>
        <a:p>
          <a:endParaRPr lang="ru-RU"/>
        </a:p>
      </dgm:t>
    </dgm:pt>
    <dgm:pt modelId="{66BA632A-0112-44D7-A1E1-0FAFA499FD12}" type="pres">
      <dgm:prSet presAssocID="{25622884-83C7-47EB-B43C-ED70FF175C7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072C187-3274-407F-9225-66839B27F4BE}" type="pres">
      <dgm:prSet presAssocID="{24DCF3BD-5954-4E8C-B7D7-398F5A8BDA9C}" presName="horFlow" presStyleCnt="0"/>
      <dgm:spPr/>
    </dgm:pt>
    <dgm:pt modelId="{849E267F-B06E-4D68-90A6-1BD333BF543A}" type="pres">
      <dgm:prSet presAssocID="{24DCF3BD-5954-4E8C-B7D7-398F5A8BDA9C}" presName="bigChev" presStyleLbl="node1" presStyleIdx="0" presStyleCnt="1"/>
      <dgm:spPr/>
    </dgm:pt>
    <dgm:pt modelId="{C1F8703D-B29D-43AC-973D-C3EBAC5F1E14}" type="pres">
      <dgm:prSet presAssocID="{FC83230C-2B6B-4170-913C-A0674094A1F5}" presName="parTrans" presStyleCnt="0"/>
      <dgm:spPr/>
    </dgm:pt>
    <dgm:pt modelId="{1D47273E-8BD0-4D62-8362-6883E8439C74}" type="pres">
      <dgm:prSet presAssocID="{10D5D445-8190-4A10-84D6-BC2D91379E7F}" presName="node" presStyleLbl="alignAccFollowNode1" presStyleIdx="0" presStyleCnt="2">
        <dgm:presLayoutVars>
          <dgm:bulletEnabled val="1"/>
        </dgm:presLayoutVars>
      </dgm:prSet>
      <dgm:spPr/>
    </dgm:pt>
    <dgm:pt modelId="{0F7A4C0B-8DA2-4282-B289-2C87225B385C}" type="pres">
      <dgm:prSet presAssocID="{4765ABD2-352B-4E6F-B5F3-E21260A50256}" presName="sibTrans" presStyleCnt="0"/>
      <dgm:spPr/>
    </dgm:pt>
    <dgm:pt modelId="{282B4851-16DA-40A2-9791-B591026914F2}" type="pres">
      <dgm:prSet presAssocID="{085EBEEF-8C52-403C-8847-AB93EAE985C8}" presName="node" presStyleLbl="alignAccFollowNode1" presStyleIdx="1" presStyleCnt="2">
        <dgm:presLayoutVars>
          <dgm:bulletEnabled val="1"/>
        </dgm:presLayoutVars>
      </dgm:prSet>
      <dgm:spPr/>
    </dgm:pt>
  </dgm:ptLst>
  <dgm:cxnLst>
    <dgm:cxn modelId="{C1AC9513-288A-45A3-9C3B-A9D0BFC16587}" type="presOf" srcId="{10D5D445-8190-4A10-84D6-BC2D91379E7F}" destId="{1D47273E-8BD0-4D62-8362-6883E8439C74}" srcOrd="0" destOrd="0" presId="urn:microsoft.com/office/officeart/2005/8/layout/lProcess3"/>
    <dgm:cxn modelId="{E4F9EB3B-5DC4-40EA-8847-2A8556759F9E}" type="presOf" srcId="{25622884-83C7-47EB-B43C-ED70FF175C77}" destId="{66BA632A-0112-44D7-A1E1-0FAFA499FD12}" srcOrd="0" destOrd="0" presId="urn:microsoft.com/office/officeart/2005/8/layout/lProcess3"/>
    <dgm:cxn modelId="{EEEBBD41-8D39-4EF2-BD94-FF5AC2822792}" type="presOf" srcId="{085EBEEF-8C52-403C-8847-AB93EAE985C8}" destId="{282B4851-16DA-40A2-9791-B591026914F2}" srcOrd="0" destOrd="0" presId="urn:microsoft.com/office/officeart/2005/8/layout/lProcess3"/>
    <dgm:cxn modelId="{52D78063-2823-4F1A-8019-AF37C4E3DD9C}" srcId="{24DCF3BD-5954-4E8C-B7D7-398F5A8BDA9C}" destId="{10D5D445-8190-4A10-84D6-BC2D91379E7F}" srcOrd="0" destOrd="0" parTransId="{FC83230C-2B6B-4170-913C-A0674094A1F5}" sibTransId="{4765ABD2-352B-4E6F-B5F3-E21260A50256}"/>
    <dgm:cxn modelId="{2DD5BE82-7132-4670-9573-1DF8088756DD}" type="presOf" srcId="{24DCF3BD-5954-4E8C-B7D7-398F5A8BDA9C}" destId="{849E267F-B06E-4D68-90A6-1BD333BF543A}" srcOrd="0" destOrd="0" presId="urn:microsoft.com/office/officeart/2005/8/layout/lProcess3"/>
    <dgm:cxn modelId="{B5EBB5A8-7AA8-429B-97E4-39673B0E3C1A}" srcId="{25622884-83C7-47EB-B43C-ED70FF175C77}" destId="{24DCF3BD-5954-4E8C-B7D7-398F5A8BDA9C}" srcOrd="0" destOrd="0" parTransId="{36EE0A89-3DEC-4F3B-9623-98369846D735}" sibTransId="{9FCB2BFC-2744-4D51-8712-A76AADBB29D9}"/>
    <dgm:cxn modelId="{8C624AD7-9C57-4D09-A085-7D1F6C89138E}" srcId="{24DCF3BD-5954-4E8C-B7D7-398F5A8BDA9C}" destId="{085EBEEF-8C52-403C-8847-AB93EAE985C8}" srcOrd="1" destOrd="0" parTransId="{487D1620-449B-4724-B769-9533F94FD076}" sibTransId="{52F60EBC-C329-498A-A5EB-E3B1271A57FF}"/>
    <dgm:cxn modelId="{E7B6B7AC-02FB-48BF-8256-B9DC5F153DFB}" type="presParOf" srcId="{66BA632A-0112-44D7-A1E1-0FAFA499FD12}" destId="{2072C187-3274-407F-9225-66839B27F4BE}" srcOrd="0" destOrd="0" presId="urn:microsoft.com/office/officeart/2005/8/layout/lProcess3"/>
    <dgm:cxn modelId="{F61DA682-7E33-4CB6-A32C-CF744FAB8482}" type="presParOf" srcId="{2072C187-3274-407F-9225-66839B27F4BE}" destId="{849E267F-B06E-4D68-90A6-1BD333BF543A}" srcOrd="0" destOrd="0" presId="urn:microsoft.com/office/officeart/2005/8/layout/lProcess3"/>
    <dgm:cxn modelId="{FC91F464-37CE-4DD0-B134-A2B2D455F064}" type="presParOf" srcId="{2072C187-3274-407F-9225-66839B27F4BE}" destId="{C1F8703D-B29D-43AC-973D-C3EBAC5F1E14}" srcOrd="1" destOrd="0" presId="urn:microsoft.com/office/officeart/2005/8/layout/lProcess3"/>
    <dgm:cxn modelId="{AB6D0F58-DFB2-4FCB-B464-5241D810537C}" type="presParOf" srcId="{2072C187-3274-407F-9225-66839B27F4BE}" destId="{1D47273E-8BD0-4D62-8362-6883E8439C74}" srcOrd="2" destOrd="0" presId="urn:microsoft.com/office/officeart/2005/8/layout/lProcess3"/>
    <dgm:cxn modelId="{ADB2CCCF-086E-4D28-9B3E-A83F07B11CBD}" type="presParOf" srcId="{2072C187-3274-407F-9225-66839B27F4BE}" destId="{0F7A4C0B-8DA2-4282-B289-2C87225B385C}" srcOrd="3" destOrd="0" presId="urn:microsoft.com/office/officeart/2005/8/layout/lProcess3"/>
    <dgm:cxn modelId="{8659298F-BD72-4A2E-BF4E-EE8B623D4AFD}" type="presParOf" srcId="{2072C187-3274-407F-9225-66839B27F4BE}" destId="{282B4851-16DA-40A2-9791-B591026914F2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622884-83C7-47EB-B43C-ED70FF175C7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DCF3BD-5954-4E8C-B7D7-398F5A8BDA9C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Информация о деятельности </a:t>
          </a:r>
          <a:r>
            <a:rPr lang="ru-RU" dirty="0" err="1">
              <a:solidFill>
                <a:srgbClr val="002060"/>
              </a:solidFill>
            </a:rPr>
            <a:t>аттестующегося</a:t>
          </a:r>
          <a:r>
            <a:rPr lang="ru-RU" dirty="0">
              <a:solidFill>
                <a:srgbClr val="002060"/>
              </a:solidFill>
            </a:rPr>
            <a:t> педагога, которая отражает результаты освоения обучающимися образовательных программ по итогам мониторинга системы образования</a:t>
          </a:r>
        </a:p>
      </dgm:t>
    </dgm:pt>
    <dgm:pt modelId="{36EE0A89-3DEC-4F3B-9623-98369846D735}" type="parTrans" cxnId="{B5EBB5A8-7AA8-429B-97E4-39673B0E3C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FCB2BFC-2744-4D51-8712-A76AADBB29D9}" type="sibTrans" cxnId="{B5EBB5A8-7AA8-429B-97E4-39673B0E3C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0D5D445-8190-4A10-84D6-BC2D91379E7F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не оценивается в организациях дошкольного и дополнительного образования</a:t>
          </a:r>
        </a:p>
      </dgm:t>
    </dgm:pt>
    <dgm:pt modelId="{4765ABD2-352B-4E6F-B5F3-E21260A50256}" type="sibTrans" cxnId="{52D78063-2823-4F1A-8019-AF37C4E3DD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C83230C-2B6B-4170-913C-A0674094A1F5}" type="parTrans" cxnId="{52D78063-2823-4F1A-8019-AF37C4E3DD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85EBEEF-8C52-403C-8847-AB93EAE985C8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2 показатель</a:t>
          </a:r>
        </a:p>
      </dgm:t>
    </dgm:pt>
    <dgm:pt modelId="{487D1620-449B-4724-B769-9533F94FD076}" type="parTrans" cxnId="{8C624AD7-9C57-4D09-A085-7D1F6C89138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2F60EBC-C329-498A-A5EB-E3B1271A57FF}" type="sibTrans" cxnId="{8C624AD7-9C57-4D09-A085-7D1F6C89138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6BA632A-0112-44D7-A1E1-0FAFA499FD12}" type="pres">
      <dgm:prSet presAssocID="{25622884-83C7-47EB-B43C-ED70FF175C7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072C187-3274-407F-9225-66839B27F4BE}" type="pres">
      <dgm:prSet presAssocID="{24DCF3BD-5954-4E8C-B7D7-398F5A8BDA9C}" presName="horFlow" presStyleCnt="0"/>
      <dgm:spPr/>
    </dgm:pt>
    <dgm:pt modelId="{849E267F-B06E-4D68-90A6-1BD333BF543A}" type="pres">
      <dgm:prSet presAssocID="{24DCF3BD-5954-4E8C-B7D7-398F5A8BDA9C}" presName="bigChev" presStyleLbl="node1" presStyleIdx="0" presStyleCnt="1"/>
      <dgm:spPr/>
    </dgm:pt>
    <dgm:pt modelId="{C1F8703D-B29D-43AC-973D-C3EBAC5F1E14}" type="pres">
      <dgm:prSet presAssocID="{FC83230C-2B6B-4170-913C-A0674094A1F5}" presName="parTrans" presStyleCnt="0"/>
      <dgm:spPr/>
    </dgm:pt>
    <dgm:pt modelId="{1D47273E-8BD0-4D62-8362-6883E8439C74}" type="pres">
      <dgm:prSet presAssocID="{10D5D445-8190-4A10-84D6-BC2D91379E7F}" presName="node" presStyleLbl="alignAccFollowNode1" presStyleIdx="0" presStyleCnt="2">
        <dgm:presLayoutVars>
          <dgm:bulletEnabled val="1"/>
        </dgm:presLayoutVars>
      </dgm:prSet>
      <dgm:spPr/>
    </dgm:pt>
    <dgm:pt modelId="{0F7A4C0B-8DA2-4282-B289-2C87225B385C}" type="pres">
      <dgm:prSet presAssocID="{4765ABD2-352B-4E6F-B5F3-E21260A50256}" presName="sibTrans" presStyleCnt="0"/>
      <dgm:spPr/>
    </dgm:pt>
    <dgm:pt modelId="{282B4851-16DA-40A2-9791-B591026914F2}" type="pres">
      <dgm:prSet presAssocID="{085EBEEF-8C52-403C-8847-AB93EAE985C8}" presName="node" presStyleLbl="alignAccFollowNode1" presStyleIdx="1" presStyleCnt="2">
        <dgm:presLayoutVars>
          <dgm:bulletEnabled val="1"/>
        </dgm:presLayoutVars>
      </dgm:prSet>
      <dgm:spPr/>
    </dgm:pt>
  </dgm:ptLst>
  <dgm:cxnLst>
    <dgm:cxn modelId="{C1AC9513-288A-45A3-9C3B-A9D0BFC16587}" type="presOf" srcId="{10D5D445-8190-4A10-84D6-BC2D91379E7F}" destId="{1D47273E-8BD0-4D62-8362-6883E8439C74}" srcOrd="0" destOrd="0" presId="urn:microsoft.com/office/officeart/2005/8/layout/lProcess3"/>
    <dgm:cxn modelId="{E4F9EB3B-5DC4-40EA-8847-2A8556759F9E}" type="presOf" srcId="{25622884-83C7-47EB-B43C-ED70FF175C77}" destId="{66BA632A-0112-44D7-A1E1-0FAFA499FD12}" srcOrd="0" destOrd="0" presId="urn:microsoft.com/office/officeart/2005/8/layout/lProcess3"/>
    <dgm:cxn modelId="{EEEBBD41-8D39-4EF2-BD94-FF5AC2822792}" type="presOf" srcId="{085EBEEF-8C52-403C-8847-AB93EAE985C8}" destId="{282B4851-16DA-40A2-9791-B591026914F2}" srcOrd="0" destOrd="0" presId="urn:microsoft.com/office/officeart/2005/8/layout/lProcess3"/>
    <dgm:cxn modelId="{52D78063-2823-4F1A-8019-AF37C4E3DD9C}" srcId="{24DCF3BD-5954-4E8C-B7D7-398F5A8BDA9C}" destId="{10D5D445-8190-4A10-84D6-BC2D91379E7F}" srcOrd="0" destOrd="0" parTransId="{FC83230C-2B6B-4170-913C-A0674094A1F5}" sibTransId="{4765ABD2-352B-4E6F-B5F3-E21260A50256}"/>
    <dgm:cxn modelId="{2DD5BE82-7132-4670-9573-1DF8088756DD}" type="presOf" srcId="{24DCF3BD-5954-4E8C-B7D7-398F5A8BDA9C}" destId="{849E267F-B06E-4D68-90A6-1BD333BF543A}" srcOrd="0" destOrd="0" presId="urn:microsoft.com/office/officeart/2005/8/layout/lProcess3"/>
    <dgm:cxn modelId="{B5EBB5A8-7AA8-429B-97E4-39673B0E3C1A}" srcId="{25622884-83C7-47EB-B43C-ED70FF175C77}" destId="{24DCF3BD-5954-4E8C-B7D7-398F5A8BDA9C}" srcOrd="0" destOrd="0" parTransId="{36EE0A89-3DEC-4F3B-9623-98369846D735}" sibTransId="{9FCB2BFC-2744-4D51-8712-A76AADBB29D9}"/>
    <dgm:cxn modelId="{8C624AD7-9C57-4D09-A085-7D1F6C89138E}" srcId="{24DCF3BD-5954-4E8C-B7D7-398F5A8BDA9C}" destId="{085EBEEF-8C52-403C-8847-AB93EAE985C8}" srcOrd="1" destOrd="0" parTransId="{487D1620-449B-4724-B769-9533F94FD076}" sibTransId="{52F60EBC-C329-498A-A5EB-E3B1271A57FF}"/>
    <dgm:cxn modelId="{E7B6B7AC-02FB-48BF-8256-B9DC5F153DFB}" type="presParOf" srcId="{66BA632A-0112-44D7-A1E1-0FAFA499FD12}" destId="{2072C187-3274-407F-9225-66839B27F4BE}" srcOrd="0" destOrd="0" presId="urn:microsoft.com/office/officeart/2005/8/layout/lProcess3"/>
    <dgm:cxn modelId="{F61DA682-7E33-4CB6-A32C-CF744FAB8482}" type="presParOf" srcId="{2072C187-3274-407F-9225-66839B27F4BE}" destId="{849E267F-B06E-4D68-90A6-1BD333BF543A}" srcOrd="0" destOrd="0" presId="urn:microsoft.com/office/officeart/2005/8/layout/lProcess3"/>
    <dgm:cxn modelId="{FC91F464-37CE-4DD0-B134-A2B2D455F064}" type="presParOf" srcId="{2072C187-3274-407F-9225-66839B27F4BE}" destId="{C1F8703D-B29D-43AC-973D-C3EBAC5F1E14}" srcOrd="1" destOrd="0" presId="urn:microsoft.com/office/officeart/2005/8/layout/lProcess3"/>
    <dgm:cxn modelId="{AB6D0F58-DFB2-4FCB-B464-5241D810537C}" type="presParOf" srcId="{2072C187-3274-407F-9225-66839B27F4BE}" destId="{1D47273E-8BD0-4D62-8362-6883E8439C74}" srcOrd="2" destOrd="0" presId="urn:microsoft.com/office/officeart/2005/8/layout/lProcess3"/>
    <dgm:cxn modelId="{ADB2CCCF-086E-4D28-9B3E-A83F07B11CBD}" type="presParOf" srcId="{2072C187-3274-407F-9225-66839B27F4BE}" destId="{0F7A4C0B-8DA2-4282-B289-2C87225B385C}" srcOrd="3" destOrd="0" presId="urn:microsoft.com/office/officeart/2005/8/layout/lProcess3"/>
    <dgm:cxn modelId="{8659298F-BD72-4A2E-BF4E-EE8B623D4AFD}" type="presParOf" srcId="{2072C187-3274-407F-9225-66839B27F4BE}" destId="{282B4851-16DA-40A2-9791-B591026914F2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622884-83C7-47EB-B43C-ED70FF175C7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DCF3BD-5954-4E8C-B7D7-398F5A8BDA9C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Информация о деятельности </a:t>
          </a:r>
          <a:r>
            <a:rPr lang="ru-RU" dirty="0" err="1">
              <a:solidFill>
                <a:srgbClr val="002060"/>
              </a:solidFill>
            </a:rPr>
            <a:t>аттестующегося</a:t>
          </a:r>
          <a:r>
            <a:rPr lang="ru-RU" dirty="0">
              <a:solidFill>
                <a:srgbClr val="002060"/>
              </a:solidFill>
            </a:rPr>
            <a:t> педагога по выявлению и развитию способностей обучающихся к научной (интеллектуальной), творческой, физкультурно-спортивной деятельности, а также участию обучающихся в научных (интеллектуальных), творческих, физкультурно-спортивных мероприятиях</a:t>
          </a:r>
        </a:p>
      </dgm:t>
    </dgm:pt>
    <dgm:pt modelId="{36EE0A89-3DEC-4F3B-9623-98369846D735}" type="parTrans" cxnId="{B5EBB5A8-7AA8-429B-97E4-39673B0E3C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FCB2BFC-2744-4D51-8712-A76AADBB29D9}" type="sibTrans" cxnId="{B5EBB5A8-7AA8-429B-97E4-39673B0E3C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0D5D445-8190-4A10-84D6-BC2D91379E7F}">
      <dgm:prSet phldrT="[Текст]"/>
      <dgm:spPr/>
      <dgm:t>
        <a:bodyPr/>
        <a:lstStyle/>
        <a:p>
          <a:r>
            <a:rPr lang="ru-RU">
              <a:solidFill>
                <a:srgbClr val="002060"/>
              </a:solidFill>
            </a:rPr>
            <a:t>оценивается на основе информационно-аналитической справки работодателя</a:t>
          </a:r>
          <a:endParaRPr lang="ru-RU" dirty="0">
            <a:solidFill>
              <a:srgbClr val="002060"/>
            </a:solidFill>
          </a:endParaRPr>
        </a:p>
      </dgm:t>
    </dgm:pt>
    <dgm:pt modelId="{4765ABD2-352B-4E6F-B5F3-E21260A50256}" type="sibTrans" cxnId="{52D78063-2823-4F1A-8019-AF37C4E3DD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C83230C-2B6B-4170-913C-A0674094A1F5}" type="parTrans" cxnId="{52D78063-2823-4F1A-8019-AF37C4E3DD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85EBEEF-8C52-403C-8847-AB93EAE985C8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3 показатель</a:t>
          </a:r>
        </a:p>
      </dgm:t>
    </dgm:pt>
    <dgm:pt modelId="{487D1620-449B-4724-B769-9533F94FD076}" type="parTrans" cxnId="{8C624AD7-9C57-4D09-A085-7D1F6C89138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2F60EBC-C329-498A-A5EB-E3B1271A57FF}" type="sibTrans" cxnId="{8C624AD7-9C57-4D09-A085-7D1F6C89138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6BA632A-0112-44D7-A1E1-0FAFA499FD12}" type="pres">
      <dgm:prSet presAssocID="{25622884-83C7-47EB-B43C-ED70FF175C7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072C187-3274-407F-9225-66839B27F4BE}" type="pres">
      <dgm:prSet presAssocID="{24DCF3BD-5954-4E8C-B7D7-398F5A8BDA9C}" presName="horFlow" presStyleCnt="0"/>
      <dgm:spPr/>
    </dgm:pt>
    <dgm:pt modelId="{849E267F-B06E-4D68-90A6-1BD333BF543A}" type="pres">
      <dgm:prSet presAssocID="{24DCF3BD-5954-4E8C-B7D7-398F5A8BDA9C}" presName="bigChev" presStyleLbl="node1" presStyleIdx="0" presStyleCnt="1"/>
      <dgm:spPr/>
    </dgm:pt>
    <dgm:pt modelId="{C1F8703D-B29D-43AC-973D-C3EBAC5F1E14}" type="pres">
      <dgm:prSet presAssocID="{FC83230C-2B6B-4170-913C-A0674094A1F5}" presName="parTrans" presStyleCnt="0"/>
      <dgm:spPr/>
    </dgm:pt>
    <dgm:pt modelId="{1D47273E-8BD0-4D62-8362-6883E8439C74}" type="pres">
      <dgm:prSet presAssocID="{10D5D445-8190-4A10-84D6-BC2D91379E7F}" presName="node" presStyleLbl="alignAccFollowNode1" presStyleIdx="0" presStyleCnt="2">
        <dgm:presLayoutVars>
          <dgm:bulletEnabled val="1"/>
        </dgm:presLayoutVars>
      </dgm:prSet>
      <dgm:spPr/>
    </dgm:pt>
    <dgm:pt modelId="{0F7A4C0B-8DA2-4282-B289-2C87225B385C}" type="pres">
      <dgm:prSet presAssocID="{4765ABD2-352B-4E6F-B5F3-E21260A50256}" presName="sibTrans" presStyleCnt="0"/>
      <dgm:spPr/>
    </dgm:pt>
    <dgm:pt modelId="{282B4851-16DA-40A2-9791-B591026914F2}" type="pres">
      <dgm:prSet presAssocID="{085EBEEF-8C52-403C-8847-AB93EAE985C8}" presName="node" presStyleLbl="alignAccFollowNode1" presStyleIdx="1" presStyleCnt="2">
        <dgm:presLayoutVars>
          <dgm:bulletEnabled val="1"/>
        </dgm:presLayoutVars>
      </dgm:prSet>
      <dgm:spPr/>
    </dgm:pt>
  </dgm:ptLst>
  <dgm:cxnLst>
    <dgm:cxn modelId="{C1AC9513-288A-45A3-9C3B-A9D0BFC16587}" type="presOf" srcId="{10D5D445-8190-4A10-84D6-BC2D91379E7F}" destId="{1D47273E-8BD0-4D62-8362-6883E8439C74}" srcOrd="0" destOrd="0" presId="urn:microsoft.com/office/officeart/2005/8/layout/lProcess3"/>
    <dgm:cxn modelId="{E4F9EB3B-5DC4-40EA-8847-2A8556759F9E}" type="presOf" srcId="{25622884-83C7-47EB-B43C-ED70FF175C77}" destId="{66BA632A-0112-44D7-A1E1-0FAFA499FD12}" srcOrd="0" destOrd="0" presId="urn:microsoft.com/office/officeart/2005/8/layout/lProcess3"/>
    <dgm:cxn modelId="{EEEBBD41-8D39-4EF2-BD94-FF5AC2822792}" type="presOf" srcId="{085EBEEF-8C52-403C-8847-AB93EAE985C8}" destId="{282B4851-16DA-40A2-9791-B591026914F2}" srcOrd="0" destOrd="0" presId="urn:microsoft.com/office/officeart/2005/8/layout/lProcess3"/>
    <dgm:cxn modelId="{52D78063-2823-4F1A-8019-AF37C4E3DD9C}" srcId="{24DCF3BD-5954-4E8C-B7D7-398F5A8BDA9C}" destId="{10D5D445-8190-4A10-84D6-BC2D91379E7F}" srcOrd="0" destOrd="0" parTransId="{FC83230C-2B6B-4170-913C-A0674094A1F5}" sibTransId="{4765ABD2-352B-4E6F-B5F3-E21260A50256}"/>
    <dgm:cxn modelId="{2DD5BE82-7132-4670-9573-1DF8088756DD}" type="presOf" srcId="{24DCF3BD-5954-4E8C-B7D7-398F5A8BDA9C}" destId="{849E267F-B06E-4D68-90A6-1BD333BF543A}" srcOrd="0" destOrd="0" presId="urn:microsoft.com/office/officeart/2005/8/layout/lProcess3"/>
    <dgm:cxn modelId="{B5EBB5A8-7AA8-429B-97E4-39673B0E3C1A}" srcId="{25622884-83C7-47EB-B43C-ED70FF175C77}" destId="{24DCF3BD-5954-4E8C-B7D7-398F5A8BDA9C}" srcOrd="0" destOrd="0" parTransId="{36EE0A89-3DEC-4F3B-9623-98369846D735}" sibTransId="{9FCB2BFC-2744-4D51-8712-A76AADBB29D9}"/>
    <dgm:cxn modelId="{8C624AD7-9C57-4D09-A085-7D1F6C89138E}" srcId="{24DCF3BD-5954-4E8C-B7D7-398F5A8BDA9C}" destId="{085EBEEF-8C52-403C-8847-AB93EAE985C8}" srcOrd="1" destOrd="0" parTransId="{487D1620-449B-4724-B769-9533F94FD076}" sibTransId="{52F60EBC-C329-498A-A5EB-E3B1271A57FF}"/>
    <dgm:cxn modelId="{E7B6B7AC-02FB-48BF-8256-B9DC5F153DFB}" type="presParOf" srcId="{66BA632A-0112-44D7-A1E1-0FAFA499FD12}" destId="{2072C187-3274-407F-9225-66839B27F4BE}" srcOrd="0" destOrd="0" presId="urn:microsoft.com/office/officeart/2005/8/layout/lProcess3"/>
    <dgm:cxn modelId="{F61DA682-7E33-4CB6-A32C-CF744FAB8482}" type="presParOf" srcId="{2072C187-3274-407F-9225-66839B27F4BE}" destId="{849E267F-B06E-4D68-90A6-1BD333BF543A}" srcOrd="0" destOrd="0" presId="urn:microsoft.com/office/officeart/2005/8/layout/lProcess3"/>
    <dgm:cxn modelId="{FC91F464-37CE-4DD0-B134-A2B2D455F064}" type="presParOf" srcId="{2072C187-3274-407F-9225-66839B27F4BE}" destId="{C1F8703D-B29D-43AC-973D-C3EBAC5F1E14}" srcOrd="1" destOrd="0" presId="urn:microsoft.com/office/officeart/2005/8/layout/lProcess3"/>
    <dgm:cxn modelId="{AB6D0F58-DFB2-4FCB-B464-5241D810537C}" type="presParOf" srcId="{2072C187-3274-407F-9225-66839B27F4BE}" destId="{1D47273E-8BD0-4D62-8362-6883E8439C74}" srcOrd="2" destOrd="0" presId="urn:microsoft.com/office/officeart/2005/8/layout/lProcess3"/>
    <dgm:cxn modelId="{ADB2CCCF-086E-4D28-9B3E-A83F07B11CBD}" type="presParOf" srcId="{2072C187-3274-407F-9225-66839B27F4BE}" destId="{0F7A4C0B-8DA2-4282-B289-2C87225B385C}" srcOrd="3" destOrd="0" presId="urn:microsoft.com/office/officeart/2005/8/layout/lProcess3"/>
    <dgm:cxn modelId="{8659298F-BD72-4A2E-BF4E-EE8B623D4AFD}" type="presParOf" srcId="{2072C187-3274-407F-9225-66839B27F4BE}" destId="{282B4851-16DA-40A2-9791-B591026914F2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5622884-83C7-47EB-B43C-ED70FF175C7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DCF3BD-5954-4E8C-B7D7-398F5A8BDA9C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Информация о личном вкладе </a:t>
          </a:r>
          <a:r>
            <a:rPr lang="ru-RU" dirty="0" err="1">
              <a:solidFill>
                <a:srgbClr val="002060"/>
              </a:solidFill>
            </a:rPr>
            <a:t>аттестующегося</a:t>
          </a:r>
          <a:r>
            <a:rPr lang="ru-RU" dirty="0">
              <a:solidFill>
                <a:srgbClr val="002060"/>
              </a:solidFill>
            </a:rPr>
            <a:t> педагога  в повышении качества образования, в части совершенствования методов обучения и продуктивного использования новых образовательных технологий</a:t>
          </a:r>
        </a:p>
      </dgm:t>
    </dgm:pt>
    <dgm:pt modelId="{36EE0A89-3DEC-4F3B-9623-98369846D735}" type="parTrans" cxnId="{B5EBB5A8-7AA8-429B-97E4-39673B0E3C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FCB2BFC-2744-4D51-8712-A76AADBB29D9}" type="sibTrans" cxnId="{B5EBB5A8-7AA8-429B-97E4-39673B0E3C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0D5D445-8190-4A10-84D6-BC2D91379E7F}">
      <dgm:prSet phldrT="[Текст]"/>
      <dgm:spPr/>
      <dgm:t>
        <a:bodyPr/>
        <a:lstStyle/>
        <a:p>
          <a:r>
            <a:rPr lang="ru-RU">
              <a:solidFill>
                <a:srgbClr val="002060"/>
              </a:solidFill>
            </a:rPr>
            <a:t>оценивается на основе информационно-аналитической справки работодателя</a:t>
          </a:r>
          <a:endParaRPr lang="ru-RU" dirty="0">
            <a:solidFill>
              <a:srgbClr val="002060"/>
            </a:solidFill>
          </a:endParaRPr>
        </a:p>
      </dgm:t>
    </dgm:pt>
    <dgm:pt modelId="{4765ABD2-352B-4E6F-B5F3-E21260A50256}" type="sibTrans" cxnId="{52D78063-2823-4F1A-8019-AF37C4E3DD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C83230C-2B6B-4170-913C-A0674094A1F5}" type="parTrans" cxnId="{52D78063-2823-4F1A-8019-AF37C4E3DD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85EBEEF-8C52-403C-8847-AB93EAE985C8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4 показатель</a:t>
          </a:r>
        </a:p>
      </dgm:t>
    </dgm:pt>
    <dgm:pt modelId="{487D1620-449B-4724-B769-9533F94FD076}" type="parTrans" cxnId="{8C624AD7-9C57-4D09-A085-7D1F6C89138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2F60EBC-C329-498A-A5EB-E3B1271A57FF}" type="sibTrans" cxnId="{8C624AD7-9C57-4D09-A085-7D1F6C89138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6BA632A-0112-44D7-A1E1-0FAFA499FD12}" type="pres">
      <dgm:prSet presAssocID="{25622884-83C7-47EB-B43C-ED70FF175C7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072C187-3274-407F-9225-66839B27F4BE}" type="pres">
      <dgm:prSet presAssocID="{24DCF3BD-5954-4E8C-B7D7-398F5A8BDA9C}" presName="horFlow" presStyleCnt="0"/>
      <dgm:spPr/>
    </dgm:pt>
    <dgm:pt modelId="{849E267F-B06E-4D68-90A6-1BD333BF543A}" type="pres">
      <dgm:prSet presAssocID="{24DCF3BD-5954-4E8C-B7D7-398F5A8BDA9C}" presName="bigChev" presStyleLbl="node1" presStyleIdx="0" presStyleCnt="1"/>
      <dgm:spPr/>
    </dgm:pt>
    <dgm:pt modelId="{C1F8703D-B29D-43AC-973D-C3EBAC5F1E14}" type="pres">
      <dgm:prSet presAssocID="{FC83230C-2B6B-4170-913C-A0674094A1F5}" presName="parTrans" presStyleCnt="0"/>
      <dgm:spPr/>
    </dgm:pt>
    <dgm:pt modelId="{1D47273E-8BD0-4D62-8362-6883E8439C74}" type="pres">
      <dgm:prSet presAssocID="{10D5D445-8190-4A10-84D6-BC2D91379E7F}" presName="node" presStyleLbl="alignAccFollowNode1" presStyleIdx="0" presStyleCnt="2">
        <dgm:presLayoutVars>
          <dgm:bulletEnabled val="1"/>
        </dgm:presLayoutVars>
      </dgm:prSet>
      <dgm:spPr/>
    </dgm:pt>
    <dgm:pt modelId="{0F7A4C0B-8DA2-4282-B289-2C87225B385C}" type="pres">
      <dgm:prSet presAssocID="{4765ABD2-352B-4E6F-B5F3-E21260A50256}" presName="sibTrans" presStyleCnt="0"/>
      <dgm:spPr/>
    </dgm:pt>
    <dgm:pt modelId="{282B4851-16DA-40A2-9791-B591026914F2}" type="pres">
      <dgm:prSet presAssocID="{085EBEEF-8C52-403C-8847-AB93EAE985C8}" presName="node" presStyleLbl="alignAccFollowNode1" presStyleIdx="1" presStyleCnt="2">
        <dgm:presLayoutVars>
          <dgm:bulletEnabled val="1"/>
        </dgm:presLayoutVars>
      </dgm:prSet>
      <dgm:spPr/>
    </dgm:pt>
  </dgm:ptLst>
  <dgm:cxnLst>
    <dgm:cxn modelId="{C1AC9513-288A-45A3-9C3B-A9D0BFC16587}" type="presOf" srcId="{10D5D445-8190-4A10-84D6-BC2D91379E7F}" destId="{1D47273E-8BD0-4D62-8362-6883E8439C74}" srcOrd="0" destOrd="0" presId="urn:microsoft.com/office/officeart/2005/8/layout/lProcess3"/>
    <dgm:cxn modelId="{E4F9EB3B-5DC4-40EA-8847-2A8556759F9E}" type="presOf" srcId="{25622884-83C7-47EB-B43C-ED70FF175C77}" destId="{66BA632A-0112-44D7-A1E1-0FAFA499FD12}" srcOrd="0" destOrd="0" presId="urn:microsoft.com/office/officeart/2005/8/layout/lProcess3"/>
    <dgm:cxn modelId="{EEEBBD41-8D39-4EF2-BD94-FF5AC2822792}" type="presOf" srcId="{085EBEEF-8C52-403C-8847-AB93EAE985C8}" destId="{282B4851-16DA-40A2-9791-B591026914F2}" srcOrd="0" destOrd="0" presId="urn:microsoft.com/office/officeart/2005/8/layout/lProcess3"/>
    <dgm:cxn modelId="{52D78063-2823-4F1A-8019-AF37C4E3DD9C}" srcId="{24DCF3BD-5954-4E8C-B7D7-398F5A8BDA9C}" destId="{10D5D445-8190-4A10-84D6-BC2D91379E7F}" srcOrd="0" destOrd="0" parTransId="{FC83230C-2B6B-4170-913C-A0674094A1F5}" sibTransId="{4765ABD2-352B-4E6F-B5F3-E21260A50256}"/>
    <dgm:cxn modelId="{2DD5BE82-7132-4670-9573-1DF8088756DD}" type="presOf" srcId="{24DCF3BD-5954-4E8C-B7D7-398F5A8BDA9C}" destId="{849E267F-B06E-4D68-90A6-1BD333BF543A}" srcOrd="0" destOrd="0" presId="urn:microsoft.com/office/officeart/2005/8/layout/lProcess3"/>
    <dgm:cxn modelId="{B5EBB5A8-7AA8-429B-97E4-39673B0E3C1A}" srcId="{25622884-83C7-47EB-B43C-ED70FF175C77}" destId="{24DCF3BD-5954-4E8C-B7D7-398F5A8BDA9C}" srcOrd="0" destOrd="0" parTransId="{36EE0A89-3DEC-4F3B-9623-98369846D735}" sibTransId="{9FCB2BFC-2744-4D51-8712-A76AADBB29D9}"/>
    <dgm:cxn modelId="{8C624AD7-9C57-4D09-A085-7D1F6C89138E}" srcId="{24DCF3BD-5954-4E8C-B7D7-398F5A8BDA9C}" destId="{085EBEEF-8C52-403C-8847-AB93EAE985C8}" srcOrd="1" destOrd="0" parTransId="{487D1620-449B-4724-B769-9533F94FD076}" sibTransId="{52F60EBC-C329-498A-A5EB-E3B1271A57FF}"/>
    <dgm:cxn modelId="{E7B6B7AC-02FB-48BF-8256-B9DC5F153DFB}" type="presParOf" srcId="{66BA632A-0112-44D7-A1E1-0FAFA499FD12}" destId="{2072C187-3274-407F-9225-66839B27F4BE}" srcOrd="0" destOrd="0" presId="urn:microsoft.com/office/officeart/2005/8/layout/lProcess3"/>
    <dgm:cxn modelId="{F61DA682-7E33-4CB6-A32C-CF744FAB8482}" type="presParOf" srcId="{2072C187-3274-407F-9225-66839B27F4BE}" destId="{849E267F-B06E-4D68-90A6-1BD333BF543A}" srcOrd="0" destOrd="0" presId="urn:microsoft.com/office/officeart/2005/8/layout/lProcess3"/>
    <dgm:cxn modelId="{FC91F464-37CE-4DD0-B134-A2B2D455F064}" type="presParOf" srcId="{2072C187-3274-407F-9225-66839B27F4BE}" destId="{C1F8703D-B29D-43AC-973D-C3EBAC5F1E14}" srcOrd="1" destOrd="0" presId="urn:microsoft.com/office/officeart/2005/8/layout/lProcess3"/>
    <dgm:cxn modelId="{AB6D0F58-DFB2-4FCB-B464-5241D810537C}" type="presParOf" srcId="{2072C187-3274-407F-9225-66839B27F4BE}" destId="{1D47273E-8BD0-4D62-8362-6883E8439C74}" srcOrd="2" destOrd="0" presId="urn:microsoft.com/office/officeart/2005/8/layout/lProcess3"/>
    <dgm:cxn modelId="{ADB2CCCF-086E-4D28-9B3E-A83F07B11CBD}" type="presParOf" srcId="{2072C187-3274-407F-9225-66839B27F4BE}" destId="{0F7A4C0B-8DA2-4282-B289-2C87225B385C}" srcOrd="3" destOrd="0" presId="urn:microsoft.com/office/officeart/2005/8/layout/lProcess3"/>
    <dgm:cxn modelId="{8659298F-BD72-4A2E-BF4E-EE8B623D4AFD}" type="presParOf" srcId="{2072C187-3274-407F-9225-66839B27F4BE}" destId="{282B4851-16DA-40A2-9791-B591026914F2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5622884-83C7-47EB-B43C-ED70FF175C7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DCF3BD-5954-4E8C-B7D7-398F5A8BDA9C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Информация о транслировании опыта практических результатов профессиональной деятельности </a:t>
          </a:r>
          <a:r>
            <a:rPr lang="ru-RU" dirty="0" err="1">
              <a:solidFill>
                <a:srgbClr val="002060"/>
              </a:solidFill>
            </a:rPr>
            <a:t>аттестующегося</a:t>
          </a:r>
          <a:r>
            <a:rPr lang="ru-RU" dirty="0">
              <a:solidFill>
                <a:srgbClr val="002060"/>
              </a:solidFill>
            </a:rPr>
            <a:t> педагога</a:t>
          </a:r>
        </a:p>
      </dgm:t>
    </dgm:pt>
    <dgm:pt modelId="{36EE0A89-3DEC-4F3B-9623-98369846D735}" type="parTrans" cxnId="{B5EBB5A8-7AA8-429B-97E4-39673B0E3C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FCB2BFC-2744-4D51-8712-A76AADBB29D9}" type="sibTrans" cxnId="{B5EBB5A8-7AA8-429B-97E4-39673B0E3C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0D5D445-8190-4A10-84D6-BC2D91379E7F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оценивается на основе информационно-аналитической справки работодателя</a:t>
          </a:r>
        </a:p>
      </dgm:t>
    </dgm:pt>
    <dgm:pt modelId="{4765ABD2-352B-4E6F-B5F3-E21260A50256}" type="sibTrans" cxnId="{52D78063-2823-4F1A-8019-AF37C4E3DD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C83230C-2B6B-4170-913C-A0674094A1F5}" type="parTrans" cxnId="{52D78063-2823-4F1A-8019-AF37C4E3DD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85EBEEF-8C52-403C-8847-AB93EAE985C8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5 показатель</a:t>
          </a:r>
        </a:p>
      </dgm:t>
    </dgm:pt>
    <dgm:pt modelId="{487D1620-449B-4724-B769-9533F94FD076}" type="parTrans" cxnId="{8C624AD7-9C57-4D09-A085-7D1F6C89138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2F60EBC-C329-498A-A5EB-E3B1271A57FF}" type="sibTrans" cxnId="{8C624AD7-9C57-4D09-A085-7D1F6C89138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6BA632A-0112-44D7-A1E1-0FAFA499FD12}" type="pres">
      <dgm:prSet presAssocID="{25622884-83C7-47EB-B43C-ED70FF175C7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072C187-3274-407F-9225-66839B27F4BE}" type="pres">
      <dgm:prSet presAssocID="{24DCF3BD-5954-4E8C-B7D7-398F5A8BDA9C}" presName="horFlow" presStyleCnt="0"/>
      <dgm:spPr/>
    </dgm:pt>
    <dgm:pt modelId="{849E267F-B06E-4D68-90A6-1BD333BF543A}" type="pres">
      <dgm:prSet presAssocID="{24DCF3BD-5954-4E8C-B7D7-398F5A8BDA9C}" presName="bigChev" presStyleLbl="node1" presStyleIdx="0" presStyleCnt="1"/>
      <dgm:spPr/>
    </dgm:pt>
    <dgm:pt modelId="{C1F8703D-B29D-43AC-973D-C3EBAC5F1E14}" type="pres">
      <dgm:prSet presAssocID="{FC83230C-2B6B-4170-913C-A0674094A1F5}" presName="parTrans" presStyleCnt="0"/>
      <dgm:spPr/>
    </dgm:pt>
    <dgm:pt modelId="{1D47273E-8BD0-4D62-8362-6883E8439C74}" type="pres">
      <dgm:prSet presAssocID="{10D5D445-8190-4A10-84D6-BC2D91379E7F}" presName="node" presStyleLbl="alignAccFollowNode1" presStyleIdx="0" presStyleCnt="2">
        <dgm:presLayoutVars>
          <dgm:bulletEnabled val="1"/>
        </dgm:presLayoutVars>
      </dgm:prSet>
      <dgm:spPr/>
    </dgm:pt>
    <dgm:pt modelId="{0F7A4C0B-8DA2-4282-B289-2C87225B385C}" type="pres">
      <dgm:prSet presAssocID="{4765ABD2-352B-4E6F-B5F3-E21260A50256}" presName="sibTrans" presStyleCnt="0"/>
      <dgm:spPr/>
    </dgm:pt>
    <dgm:pt modelId="{282B4851-16DA-40A2-9791-B591026914F2}" type="pres">
      <dgm:prSet presAssocID="{085EBEEF-8C52-403C-8847-AB93EAE985C8}" presName="node" presStyleLbl="alignAccFollowNode1" presStyleIdx="1" presStyleCnt="2">
        <dgm:presLayoutVars>
          <dgm:bulletEnabled val="1"/>
        </dgm:presLayoutVars>
      </dgm:prSet>
      <dgm:spPr/>
    </dgm:pt>
  </dgm:ptLst>
  <dgm:cxnLst>
    <dgm:cxn modelId="{C1AC9513-288A-45A3-9C3B-A9D0BFC16587}" type="presOf" srcId="{10D5D445-8190-4A10-84D6-BC2D91379E7F}" destId="{1D47273E-8BD0-4D62-8362-6883E8439C74}" srcOrd="0" destOrd="0" presId="urn:microsoft.com/office/officeart/2005/8/layout/lProcess3"/>
    <dgm:cxn modelId="{E4F9EB3B-5DC4-40EA-8847-2A8556759F9E}" type="presOf" srcId="{25622884-83C7-47EB-B43C-ED70FF175C77}" destId="{66BA632A-0112-44D7-A1E1-0FAFA499FD12}" srcOrd="0" destOrd="0" presId="urn:microsoft.com/office/officeart/2005/8/layout/lProcess3"/>
    <dgm:cxn modelId="{EEEBBD41-8D39-4EF2-BD94-FF5AC2822792}" type="presOf" srcId="{085EBEEF-8C52-403C-8847-AB93EAE985C8}" destId="{282B4851-16DA-40A2-9791-B591026914F2}" srcOrd="0" destOrd="0" presId="urn:microsoft.com/office/officeart/2005/8/layout/lProcess3"/>
    <dgm:cxn modelId="{52D78063-2823-4F1A-8019-AF37C4E3DD9C}" srcId="{24DCF3BD-5954-4E8C-B7D7-398F5A8BDA9C}" destId="{10D5D445-8190-4A10-84D6-BC2D91379E7F}" srcOrd="0" destOrd="0" parTransId="{FC83230C-2B6B-4170-913C-A0674094A1F5}" sibTransId="{4765ABD2-352B-4E6F-B5F3-E21260A50256}"/>
    <dgm:cxn modelId="{2DD5BE82-7132-4670-9573-1DF8088756DD}" type="presOf" srcId="{24DCF3BD-5954-4E8C-B7D7-398F5A8BDA9C}" destId="{849E267F-B06E-4D68-90A6-1BD333BF543A}" srcOrd="0" destOrd="0" presId="urn:microsoft.com/office/officeart/2005/8/layout/lProcess3"/>
    <dgm:cxn modelId="{B5EBB5A8-7AA8-429B-97E4-39673B0E3C1A}" srcId="{25622884-83C7-47EB-B43C-ED70FF175C77}" destId="{24DCF3BD-5954-4E8C-B7D7-398F5A8BDA9C}" srcOrd="0" destOrd="0" parTransId="{36EE0A89-3DEC-4F3B-9623-98369846D735}" sibTransId="{9FCB2BFC-2744-4D51-8712-A76AADBB29D9}"/>
    <dgm:cxn modelId="{8C624AD7-9C57-4D09-A085-7D1F6C89138E}" srcId="{24DCF3BD-5954-4E8C-B7D7-398F5A8BDA9C}" destId="{085EBEEF-8C52-403C-8847-AB93EAE985C8}" srcOrd="1" destOrd="0" parTransId="{487D1620-449B-4724-B769-9533F94FD076}" sibTransId="{52F60EBC-C329-498A-A5EB-E3B1271A57FF}"/>
    <dgm:cxn modelId="{E7B6B7AC-02FB-48BF-8256-B9DC5F153DFB}" type="presParOf" srcId="{66BA632A-0112-44D7-A1E1-0FAFA499FD12}" destId="{2072C187-3274-407F-9225-66839B27F4BE}" srcOrd="0" destOrd="0" presId="urn:microsoft.com/office/officeart/2005/8/layout/lProcess3"/>
    <dgm:cxn modelId="{F61DA682-7E33-4CB6-A32C-CF744FAB8482}" type="presParOf" srcId="{2072C187-3274-407F-9225-66839B27F4BE}" destId="{849E267F-B06E-4D68-90A6-1BD333BF543A}" srcOrd="0" destOrd="0" presId="urn:microsoft.com/office/officeart/2005/8/layout/lProcess3"/>
    <dgm:cxn modelId="{FC91F464-37CE-4DD0-B134-A2B2D455F064}" type="presParOf" srcId="{2072C187-3274-407F-9225-66839B27F4BE}" destId="{C1F8703D-B29D-43AC-973D-C3EBAC5F1E14}" srcOrd="1" destOrd="0" presId="urn:microsoft.com/office/officeart/2005/8/layout/lProcess3"/>
    <dgm:cxn modelId="{AB6D0F58-DFB2-4FCB-B464-5241D810537C}" type="presParOf" srcId="{2072C187-3274-407F-9225-66839B27F4BE}" destId="{1D47273E-8BD0-4D62-8362-6883E8439C74}" srcOrd="2" destOrd="0" presId="urn:microsoft.com/office/officeart/2005/8/layout/lProcess3"/>
    <dgm:cxn modelId="{ADB2CCCF-086E-4D28-9B3E-A83F07B11CBD}" type="presParOf" srcId="{2072C187-3274-407F-9225-66839B27F4BE}" destId="{0F7A4C0B-8DA2-4282-B289-2C87225B385C}" srcOrd="3" destOrd="0" presId="urn:microsoft.com/office/officeart/2005/8/layout/lProcess3"/>
    <dgm:cxn modelId="{8659298F-BD72-4A2E-BF4E-EE8B623D4AFD}" type="presParOf" srcId="{2072C187-3274-407F-9225-66839B27F4BE}" destId="{282B4851-16DA-40A2-9791-B591026914F2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5622884-83C7-47EB-B43C-ED70FF175C7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DCF3BD-5954-4E8C-B7D7-398F5A8BDA9C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Информация по результатам, достигнутым </a:t>
          </a:r>
          <a:r>
            <a:rPr lang="ru-RU" dirty="0" err="1">
              <a:solidFill>
                <a:srgbClr val="002060"/>
              </a:solidFill>
            </a:rPr>
            <a:t>аттестующимся</a:t>
          </a:r>
          <a:r>
            <a:rPr lang="ru-RU" dirty="0">
              <a:solidFill>
                <a:srgbClr val="002060"/>
              </a:solidFill>
            </a:rPr>
            <a:t> педагогом в работе методических объединений, профессиональных сообществах, в разработке программно-методической продукции, участию в профессиональных конкурсах</a:t>
          </a:r>
        </a:p>
      </dgm:t>
    </dgm:pt>
    <dgm:pt modelId="{36EE0A89-3DEC-4F3B-9623-98369846D735}" type="parTrans" cxnId="{B5EBB5A8-7AA8-429B-97E4-39673B0E3C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FCB2BFC-2744-4D51-8712-A76AADBB29D9}" type="sibTrans" cxnId="{B5EBB5A8-7AA8-429B-97E4-39673B0E3C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0D5D445-8190-4A10-84D6-BC2D91379E7F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оценивается на основе информационно-аналитической справки работодателя</a:t>
          </a:r>
        </a:p>
      </dgm:t>
    </dgm:pt>
    <dgm:pt modelId="{4765ABD2-352B-4E6F-B5F3-E21260A50256}" type="sibTrans" cxnId="{52D78063-2823-4F1A-8019-AF37C4E3DD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C83230C-2B6B-4170-913C-A0674094A1F5}" type="parTrans" cxnId="{52D78063-2823-4F1A-8019-AF37C4E3DD9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85EBEEF-8C52-403C-8847-AB93EAE985C8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6 показатель</a:t>
          </a:r>
        </a:p>
      </dgm:t>
    </dgm:pt>
    <dgm:pt modelId="{487D1620-449B-4724-B769-9533F94FD076}" type="parTrans" cxnId="{8C624AD7-9C57-4D09-A085-7D1F6C89138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2F60EBC-C329-498A-A5EB-E3B1271A57FF}" type="sibTrans" cxnId="{8C624AD7-9C57-4D09-A085-7D1F6C89138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6BA632A-0112-44D7-A1E1-0FAFA499FD12}" type="pres">
      <dgm:prSet presAssocID="{25622884-83C7-47EB-B43C-ED70FF175C7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072C187-3274-407F-9225-66839B27F4BE}" type="pres">
      <dgm:prSet presAssocID="{24DCF3BD-5954-4E8C-B7D7-398F5A8BDA9C}" presName="horFlow" presStyleCnt="0"/>
      <dgm:spPr/>
    </dgm:pt>
    <dgm:pt modelId="{849E267F-B06E-4D68-90A6-1BD333BF543A}" type="pres">
      <dgm:prSet presAssocID="{24DCF3BD-5954-4E8C-B7D7-398F5A8BDA9C}" presName="bigChev" presStyleLbl="node1" presStyleIdx="0" presStyleCnt="1"/>
      <dgm:spPr/>
    </dgm:pt>
    <dgm:pt modelId="{C1F8703D-B29D-43AC-973D-C3EBAC5F1E14}" type="pres">
      <dgm:prSet presAssocID="{FC83230C-2B6B-4170-913C-A0674094A1F5}" presName="parTrans" presStyleCnt="0"/>
      <dgm:spPr/>
    </dgm:pt>
    <dgm:pt modelId="{1D47273E-8BD0-4D62-8362-6883E8439C74}" type="pres">
      <dgm:prSet presAssocID="{10D5D445-8190-4A10-84D6-BC2D91379E7F}" presName="node" presStyleLbl="alignAccFollowNode1" presStyleIdx="0" presStyleCnt="2">
        <dgm:presLayoutVars>
          <dgm:bulletEnabled val="1"/>
        </dgm:presLayoutVars>
      </dgm:prSet>
      <dgm:spPr/>
    </dgm:pt>
    <dgm:pt modelId="{0F7A4C0B-8DA2-4282-B289-2C87225B385C}" type="pres">
      <dgm:prSet presAssocID="{4765ABD2-352B-4E6F-B5F3-E21260A50256}" presName="sibTrans" presStyleCnt="0"/>
      <dgm:spPr/>
    </dgm:pt>
    <dgm:pt modelId="{282B4851-16DA-40A2-9791-B591026914F2}" type="pres">
      <dgm:prSet presAssocID="{085EBEEF-8C52-403C-8847-AB93EAE985C8}" presName="node" presStyleLbl="alignAccFollowNode1" presStyleIdx="1" presStyleCnt="2">
        <dgm:presLayoutVars>
          <dgm:bulletEnabled val="1"/>
        </dgm:presLayoutVars>
      </dgm:prSet>
      <dgm:spPr/>
    </dgm:pt>
  </dgm:ptLst>
  <dgm:cxnLst>
    <dgm:cxn modelId="{C1AC9513-288A-45A3-9C3B-A9D0BFC16587}" type="presOf" srcId="{10D5D445-8190-4A10-84D6-BC2D91379E7F}" destId="{1D47273E-8BD0-4D62-8362-6883E8439C74}" srcOrd="0" destOrd="0" presId="urn:microsoft.com/office/officeart/2005/8/layout/lProcess3"/>
    <dgm:cxn modelId="{E4F9EB3B-5DC4-40EA-8847-2A8556759F9E}" type="presOf" srcId="{25622884-83C7-47EB-B43C-ED70FF175C77}" destId="{66BA632A-0112-44D7-A1E1-0FAFA499FD12}" srcOrd="0" destOrd="0" presId="urn:microsoft.com/office/officeart/2005/8/layout/lProcess3"/>
    <dgm:cxn modelId="{EEEBBD41-8D39-4EF2-BD94-FF5AC2822792}" type="presOf" srcId="{085EBEEF-8C52-403C-8847-AB93EAE985C8}" destId="{282B4851-16DA-40A2-9791-B591026914F2}" srcOrd="0" destOrd="0" presId="urn:microsoft.com/office/officeart/2005/8/layout/lProcess3"/>
    <dgm:cxn modelId="{52D78063-2823-4F1A-8019-AF37C4E3DD9C}" srcId="{24DCF3BD-5954-4E8C-B7D7-398F5A8BDA9C}" destId="{10D5D445-8190-4A10-84D6-BC2D91379E7F}" srcOrd="0" destOrd="0" parTransId="{FC83230C-2B6B-4170-913C-A0674094A1F5}" sibTransId="{4765ABD2-352B-4E6F-B5F3-E21260A50256}"/>
    <dgm:cxn modelId="{2DD5BE82-7132-4670-9573-1DF8088756DD}" type="presOf" srcId="{24DCF3BD-5954-4E8C-B7D7-398F5A8BDA9C}" destId="{849E267F-B06E-4D68-90A6-1BD333BF543A}" srcOrd="0" destOrd="0" presId="urn:microsoft.com/office/officeart/2005/8/layout/lProcess3"/>
    <dgm:cxn modelId="{B5EBB5A8-7AA8-429B-97E4-39673B0E3C1A}" srcId="{25622884-83C7-47EB-B43C-ED70FF175C77}" destId="{24DCF3BD-5954-4E8C-B7D7-398F5A8BDA9C}" srcOrd="0" destOrd="0" parTransId="{36EE0A89-3DEC-4F3B-9623-98369846D735}" sibTransId="{9FCB2BFC-2744-4D51-8712-A76AADBB29D9}"/>
    <dgm:cxn modelId="{8C624AD7-9C57-4D09-A085-7D1F6C89138E}" srcId="{24DCF3BD-5954-4E8C-B7D7-398F5A8BDA9C}" destId="{085EBEEF-8C52-403C-8847-AB93EAE985C8}" srcOrd="1" destOrd="0" parTransId="{487D1620-449B-4724-B769-9533F94FD076}" sibTransId="{52F60EBC-C329-498A-A5EB-E3B1271A57FF}"/>
    <dgm:cxn modelId="{E7B6B7AC-02FB-48BF-8256-B9DC5F153DFB}" type="presParOf" srcId="{66BA632A-0112-44D7-A1E1-0FAFA499FD12}" destId="{2072C187-3274-407F-9225-66839B27F4BE}" srcOrd="0" destOrd="0" presId="urn:microsoft.com/office/officeart/2005/8/layout/lProcess3"/>
    <dgm:cxn modelId="{F61DA682-7E33-4CB6-A32C-CF744FAB8482}" type="presParOf" srcId="{2072C187-3274-407F-9225-66839B27F4BE}" destId="{849E267F-B06E-4D68-90A6-1BD333BF543A}" srcOrd="0" destOrd="0" presId="urn:microsoft.com/office/officeart/2005/8/layout/lProcess3"/>
    <dgm:cxn modelId="{FC91F464-37CE-4DD0-B134-A2B2D455F064}" type="presParOf" srcId="{2072C187-3274-407F-9225-66839B27F4BE}" destId="{C1F8703D-B29D-43AC-973D-C3EBAC5F1E14}" srcOrd="1" destOrd="0" presId="urn:microsoft.com/office/officeart/2005/8/layout/lProcess3"/>
    <dgm:cxn modelId="{AB6D0F58-DFB2-4FCB-B464-5241D810537C}" type="presParOf" srcId="{2072C187-3274-407F-9225-66839B27F4BE}" destId="{1D47273E-8BD0-4D62-8362-6883E8439C74}" srcOrd="2" destOrd="0" presId="urn:microsoft.com/office/officeart/2005/8/layout/lProcess3"/>
    <dgm:cxn modelId="{ADB2CCCF-086E-4D28-9B3E-A83F07B11CBD}" type="presParOf" srcId="{2072C187-3274-407F-9225-66839B27F4BE}" destId="{0F7A4C0B-8DA2-4282-B289-2C87225B385C}" srcOrd="3" destOrd="0" presId="urn:microsoft.com/office/officeart/2005/8/layout/lProcess3"/>
    <dgm:cxn modelId="{8659298F-BD72-4A2E-BF4E-EE8B623D4AFD}" type="presParOf" srcId="{2072C187-3274-407F-9225-66839B27F4BE}" destId="{282B4851-16DA-40A2-9791-B591026914F2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E662F4C-9EA7-46C0-9D81-7956777A8351}" type="doc">
      <dgm:prSet loTypeId="urn:microsoft.com/office/officeart/2005/8/layout/l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CEEA0FD-C00B-4DA8-8564-52E22592B893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При наличии результатов освоения обучающимися образовательных программ по итогам мониторинга системы образования</a:t>
          </a:r>
        </a:p>
      </dgm:t>
    </dgm:pt>
    <dgm:pt modelId="{D1CA691D-3377-4008-B075-DF8239BD9E21}" type="parTrans" cxnId="{DCF9CD16-60BA-4FB4-9F2E-0D8FC2FB4CA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7D30CAF-6E05-4583-99DB-EB952EDD9D48}" type="sibTrans" cxnId="{DCF9CD16-60BA-4FB4-9F2E-0D8FC2FB4CA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17099BA-2F71-490D-9862-E3422666F509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для установления первой квалификационной категории необходимо набрать от 20 до 33 баллов</a:t>
          </a:r>
        </a:p>
      </dgm:t>
    </dgm:pt>
    <dgm:pt modelId="{25F747A1-6F50-42C5-89DF-24C1F2FA517D}" type="parTrans" cxnId="{644AC86E-6413-4487-8AC6-55CD53C8D522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9AD1337-AE60-4453-88C7-038E8B2463D1}" type="sibTrans" cxnId="{644AC86E-6413-4487-8AC6-55CD53C8D522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4E36842-DD58-46A7-A63D-7BB40B6CD2B5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для установления высшей квалификационной категории необходимо набрать от 34 до 46 баллов</a:t>
          </a:r>
        </a:p>
      </dgm:t>
    </dgm:pt>
    <dgm:pt modelId="{CC9440A6-B1D0-43CD-B6F3-34EAFBA189B7}" type="parTrans" cxnId="{ABE6D109-46D8-4777-85DE-43AB9F57FB2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E36F3E1-ED48-4C02-B153-161C39C8059A}" type="sibTrans" cxnId="{ABE6D109-46D8-4777-85DE-43AB9F57FB2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7102C22-0038-4DFD-958D-F09F9F80FF28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При отсутствии результатов освоения обучающимися образовательных программ по итогам мониторинга системы образования</a:t>
          </a:r>
        </a:p>
      </dgm:t>
    </dgm:pt>
    <dgm:pt modelId="{0D38699F-A8C8-4F28-A010-8CA2E5324FD0}" type="parTrans" cxnId="{92D10696-9B17-4801-8E73-13F51B3CE0B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67EE26C-9FB1-4B74-986E-15D6248DB499}" type="sibTrans" cxnId="{92D10696-9B17-4801-8E73-13F51B3CE0B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80B303F-DD92-41A0-BC7C-10B94C277BD2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для установления первой квалификационной категории необходимо набрать от 16 до 26 баллов</a:t>
          </a:r>
        </a:p>
      </dgm:t>
    </dgm:pt>
    <dgm:pt modelId="{B820118D-4ABF-46F8-9278-8CE8F5F4EA30}" type="parTrans" cxnId="{974A8EF9-EB21-4DEA-B176-E1405BB823C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B4E44A4-85AC-41BE-BD1D-779A754AAEE5}" type="sibTrans" cxnId="{974A8EF9-EB21-4DEA-B176-E1405BB823C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930C055-4129-4EA5-96B3-99156F2BE736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для установления высшей квалификационной категории необходимо набрать от 27 до 42</a:t>
          </a:r>
        </a:p>
      </dgm:t>
    </dgm:pt>
    <dgm:pt modelId="{A7A2E752-C7A7-465C-9007-225222E27E91}" type="parTrans" cxnId="{00D8A029-6CE6-45A6-A21E-629664EE7EB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A2D24F8-AA12-45EB-9A77-F548E36A7D09}" type="sibTrans" cxnId="{00D8A029-6CE6-45A6-A21E-629664EE7EB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61B0856-950C-4096-B1F2-FBDAC3272310}" type="pres">
      <dgm:prSet presAssocID="{9E662F4C-9EA7-46C0-9D81-7956777A8351}" presName="Name0" presStyleCnt="0">
        <dgm:presLayoutVars>
          <dgm:dir/>
          <dgm:animLvl val="lvl"/>
          <dgm:resizeHandles val="exact"/>
        </dgm:presLayoutVars>
      </dgm:prSet>
      <dgm:spPr/>
    </dgm:pt>
    <dgm:pt modelId="{69B8E9C8-93D0-49CE-BE90-98B1FA63ABA5}" type="pres">
      <dgm:prSet presAssocID="{FCEEA0FD-C00B-4DA8-8564-52E22592B893}" presName="vertFlow" presStyleCnt="0"/>
      <dgm:spPr/>
    </dgm:pt>
    <dgm:pt modelId="{8967EF20-3A07-413C-8D98-9342CAF75D1A}" type="pres">
      <dgm:prSet presAssocID="{FCEEA0FD-C00B-4DA8-8564-52E22592B893}" presName="header" presStyleLbl="node1" presStyleIdx="0" presStyleCnt="2"/>
      <dgm:spPr/>
    </dgm:pt>
    <dgm:pt modelId="{BF59F9AF-F41B-4707-8AF0-B9D319B9CE6E}" type="pres">
      <dgm:prSet presAssocID="{25F747A1-6F50-42C5-89DF-24C1F2FA517D}" presName="parTrans" presStyleLbl="sibTrans2D1" presStyleIdx="0" presStyleCnt="4"/>
      <dgm:spPr/>
    </dgm:pt>
    <dgm:pt modelId="{33FEF53E-5397-4EFC-AE61-7B9761805225}" type="pres">
      <dgm:prSet presAssocID="{017099BA-2F71-490D-9862-E3422666F509}" presName="child" presStyleLbl="alignAccFollowNode1" presStyleIdx="0" presStyleCnt="4">
        <dgm:presLayoutVars>
          <dgm:chMax val="0"/>
          <dgm:bulletEnabled val="1"/>
        </dgm:presLayoutVars>
      </dgm:prSet>
      <dgm:spPr/>
    </dgm:pt>
    <dgm:pt modelId="{A93222C9-2E2F-4BCA-9DF0-A9947A803865}" type="pres">
      <dgm:prSet presAssocID="{29AD1337-AE60-4453-88C7-038E8B2463D1}" presName="sibTrans" presStyleLbl="sibTrans2D1" presStyleIdx="1" presStyleCnt="4"/>
      <dgm:spPr/>
    </dgm:pt>
    <dgm:pt modelId="{DD18737C-12C3-4CA6-A504-7B287008610E}" type="pres">
      <dgm:prSet presAssocID="{34E36842-DD58-46A7-A63D-7BB40B6CD2B5}" presName="child" presStyleLbl="alignAccFollowNode1" presStyleIdx="1" presStyleCnt="4">
        <dgm:presLayoutVars>
          <dgm:chMax val="0"/>
          <dgm:bulletEnabled val="1"/>
        </dgm:presLayoutVars>
      </dgm:prSet>
      <dgm:spPr/>
    </dgm:pt>
    <dgm:pt modelId="{56C926B3-4ABB-4B47-8C34-DF867D0DD2FA}" type="pres">
      <dgm:prSet presAssocID="{FCEEA0FD-C00B-4DA8-8564-52E22592B893}" presName="hSp" presStyleCnt="0"/>
      <dgm:spPr/>
    </dgm:pt>
    <dgm:pt modelId="{1C4981D6-3BC6-451B-A866-46F5F0253000}" type="pres">
      <dgm:prSet presAssocID="{E7102C22-0038-4DFD-958D-F09F9F80FF28}" presName="vertFlow" presStyleCnt="0"/>
      <dgm:spPr/>
    </dgm:pt>
    <dgm:pt modelId="{BD00AF1E-1AEA-414E-895F-62D2BA5730BE}" type="pres">
      <dgm:prSet presAssocID="{E7102C22-0038-4DFD-958D-F09F9F80FF28}" presName="header" presStyleLbl="node1" presStyleIdx="1" presStyleCnt="2"/>
      <dgm:spPr/>
    </dgm:pt>
    <dgm:pt modelId="{96AEC86B-ADA5-40A4-AEC9-3668EAF7C78E}" type="pres">
      <dgm:prSet presAssocID="{B820118D-4ABF-46F8-9278-8CE8F5F4EA30}" presName="parTrans" presStyleLbl="sibTrans2D1" presStyleIdx="2" presStyleCnt="4"/>
      <dgm:spPr/>
    </dgm:pt>
    <dgm:pt modelId="{E876992D-3D1C-4BE4-8EFF-0C69608AEEDF}" type="pres">
      <dgm:prSet presAssocID="{680B303F-DD92-41A0-BC7C-10B94C277BD2}" presName="child" presStyleLbl="alignAccFollowNode1" presStyleIdx="2" presStyleCnt="4">
        <dgm:presLayoutVars>
          <dgm:chMax val="0"/>
          <dgm:bulletEnabled val="1"/>
        </dgm:presLayoutVars>
      </dgm:prSet>
      <dgm:spPr/>
    </dgm:pt>
    <dgm:pt modelId="{066612F6-F716-4BCC-9DAF-D7EF53ECF4B7}" type="pres">
      <dgm:prSet presAssocID="{7B4E44A4-85AC-41BE-BD1D-779A754AAEE5}" presName="sibTrans" presStyleLbl="sibTrans2D1" presStyleIdx="3" presStyleCnt="4"/>
      <dgm:spPr/>
    </dgm:pt>
    <dgm:pt modelId="{7625CF95-32D8-474B-A472-0131D2D5ECB8}" type="pres">
      <dgm:prSet presAssocID="{5930C055-4129-4EA5-96B3-99156F2BE736}" presName="child" presStyleLbl="alignAccFollowNode1" presStyleIdx="3" presStyleCnt="4">
        <dgm:presLayoutVars>
          <dgm:chMax val="0"/>
          <dgm:bulletEnabled val="1"/>
        </dgm:presLayoutVars>
      </dgm:prSet>
      <dgm:spPr/>
    </dgm:pt>
  </dgm:ptLst>
  <dgm:cxnLst>
    <dgm:cxn modelId="{ABE6D109-46D8-4777-85DE-43AB9F57FB20}" srcId="{FCEEA0FD-C00B-4DA8-8564-52E22592B893}" destId="{34E36842-DD58-46A7-A63D-7BB40B6CD2B5}" srcOrd="1" destOrd="0" parTransId="{CC9440A6-B1D0-43CD-B6F3-34EAFBA189B7}" sibTransId="{6E36F3E1-ED48-4C02-B153-161C39C8059A}"/>
    <dgm:cxn modelId="{F87C0713-5BE4-4173-B53C-FF8911D305B7}" type="presOf" srcId="{FCEEA0FD-C00B-4DA8-8564-52E22592B893}" destId="{8967EF20-3A07-413C-8D98-9342CAF75D1A}" srcOrd="0" destOrd="0" presId="urn:microsoft.com/office/officeart/2005/8/layout/lProcess1"/>
    <dgm:cxn modelId="{DCF9CD16-60BA-4FB4-9F2E-0D8FC2FB4CA3}" srcId="{9E662F4C-9EA7-46C0-9D81-7956777A8351}" destId="{FCEEA0FD-C00B-4DA8-8564-52E22592B893}" srcOrd="0" destOrd="0" parTransId="{D1CA691D-3377-4008-B075-DF8239BD9E21}" sibTransId="{B7D30CAF-6E05-4583-99DB-EB952EDD9D48}"/>
    <dgm:cxn modelId="{0F6C421B-366E-4E93-94D1-3C02B64479B6}" type="presOf" srcId="{9E662F4C-9EA7-46C0-9D81-7956777A8351}" destId="{E61B0856-950C-4096-B1F2-FBDAC3272310}" srcOrd="0" destOrd="0" presId="urn:microsoft.com/office/officeart/2005/8/layout/lProcess1"/>
    <dgm:cxn modelId="{88BE3C26-CC24-4C93-B111-A44F31D676A7}" type="presOf" srcId="{B820118D-4ABF-46F8-9278-8CE8F5F4EA30}" destId="{96AEC86B-ADA5-40A4-AEC9-3668EAF7C78E}" srcOrd="0" destOrd="0" presId="urn:microsoft.com/office/officeart/2005/8/layout/lProcess1"/>
    <dgm:cxn modelId="{00D8A029-6CE6-45A6-A21E-629664EE7EB8}" srcId="{E7102C22-0038-4DFD-958D-F09F9F80FF28}" destId="{5930C055-4129-4EA5-96B3-99156F2BE736}" srcOrd="1" destOrd="0" parTransId="{A7A2E752-C7A7-465C-9007-225222E27E91}" sibTransId="{3A2D24F8-AA12-45EB-9A77-F548E36A7D09}"/>
    <dgm:cxn modelId="{7C946B3E-3A1C-4631-843F-5DAB890BA588}" type="presOf" srcId="{5930C055-4129-4EA5-96B3-99156F2BE736}" destId="{7625CF95-32D8-474B-A472-0131D2D5ECB8}" srcOrd="0" destOrd="0" presId="urn:microsoft.com/office/officeart/2005/8/layout/lProcess1"/>
    <dgm:cxn modelId="{C9CF865D-94C1-4364-9614-A1BF8A20F31C}" type="presOf" srcId="{017099BA-2F71-490D-9862-E3422666F509}" destId="{33FEF53E-5397-4EFC-AE61-7B9761805225}" srcOrd="0" destOrd="0" presId="urn:microsoft.com/office/officeart/2005/8/layout/lProcess1"/>
    <dgm:cxn modelId="{644AC86E-6413-4487-8AC6-55CD53C8D522}" srcId="{FCEEA0FD-C00B-4DA8-8564-52E22592B893}" destId="{017099BA-2F71-490D-9862-E3422666F509}" srcOrd="0" destOrd="0" parTransId="{25F747A1-6F50-42C5-89DF-24C1F2FA517D}" sibTransId="{29AD1337-AE60-4453-88C7-038E8B2463D1}"/>
    <dgm:cxn modelId="{7B910254-5E8E-4CA1-8E83-24E740B16D1C}" type="presOf" srcId="{34E36842-DD58-46A7-A63D-7BB40B6CD2B5}" destId="{DD18737C-12C3-4CA6-A504-7B287008610E}" srcOrd="0" destOrd="0" presId="urn:microsoft.com/office/officeart/2005/8/layout/lProcess1"/>
    <dgm:cxn modelId="{40EBBE7D-0893-4042-B631-1CDF22C7458A}" type="presOf" srcId="{680B303F-DD92-41A0-BC7C-10B94C277BD2}" destId="{E876992D-3D1C-4BE4-8EFF-0C69608AEEDF}" srcOrd="0" destOrd="0" presId="urn:microsoft.com/office/officeart/2005/8/layout/lProcess1"/>
    <dgm:cxn modelId="{92D10696-9B17-4801-8E73-13F51B3CE0B0}" srcId="{9E662F4C-9EA7-46C0-9D81-7956777A8351}" destId="{E7102C22-0038-4DFD-958D-F09F9F80FF28}" srcOrd="1" destOrd="0" parTransId="{0D38699F-A8C8-4F28-A010-8CA2E5324FD0}" sibTransId="{567EE26C-9FB1-4B74-986E-15D6248DB499}"/>
    <dgm:cxn modelId="{7C2D3EA6-C118-4534-A184-F3E34AB3C63F}" type="presOf" srcId="{29AD1337-AE60-4453-88C7-038E8B2463D1}" destId="{A93222C9-2E2F-4BCA-9DF0-A9947A803865}" srcOrd="0" destOrd="0" presId="urn:microsoft.com/office/officeart/2005/8/layout/lProcess1"/>
    <dgm:cxn modelId="{7B9648BE-49B5-42B4-BA65-F9D9A6243614}" type="presOf" srcId="{E7102C22-0038-4DFD-958D-F09F9F80FF28}" destId="{BD00AF1E-1AEA-414E-895F-62D2BA5730BE}" srcOrd="0" destOrd="0" presId="urn:microsoft.com/office/officeart/2005/8/layout/lProcess1"/>
    <dgm:cxn modelId="{AA060DE3-CEA9-4E44-BF15-910AA4142441}" type="presOf" srcId="{25F747A1-6F50-42C5-89DF-24C1F2FA517D}" destId="{BF59F9AF-F41B-4707-8AF0-B9D319B9CE6E}" srcOrd="0" destOrd="0" presId="urn:microsoft.com/office/officeart/2005/8/layout/lProcess1"/>
    <dgm:cxn modelId="{435BE2EB-B915-442C-B705-9CFA24D8B66B}" type="presOf" srcId="{7B4E44A4-85AC-41BE-BD1D-779A754AAEE5}" destId="{066612F6-F716-4BCC-9DAF-D7EF53ECF4B7}" srcOrd="0" destOrd="0" presId="urn:microsoft.com/office/officeart/2005/8/layout/lProcess1"/>
    <dgm:cxn modelId="{974A8EF9-EB21-4DEA-B176-E1405BB823CB}" srcId="{E7102C22-0038-4DFD-958D-F09F9F80FF28}" destId="{680B303F-DD92-41A0-BC7C-10B94C277BD2}" srcOrd="0" destOrd="0" parTransId="{B820118D-4ABF-46F8-9278-8CE8F5F4EA30}" sibTransId="{7B4E44A4-85AC-41BE-BD1D-779A754AAEE5}"/>
    <dgm:cxn modelId="{77B9CFD5-63BF-4EE2-B92B-CB3066BF25A3}" type="presParOf" srcId="{E61B0856-950C-4096-B1F2-FBDAC3272310}" destId="{69B8E9C8-93D0-49CE-BE90-98B1FA63ABA5}" srcOrd="0" destOrd="0" presId="urn:microsoft.com/office/officeart/2005/8/layout/lProcess1"/>
    <dgm:cxn modelId="{6864F658-F467-4CB9-885A-CC45DA1C6231}" type="presParOf" srcId="{69B8E9C8-93D0-49CE-BE90-98B1FA63ABA5}" destId="{8967EF20-3A07-413C-8D98-9342CAF75D1A}" srcOrd="0" destOrd="0" presId="urn:microsoft.com/office/officeart/2005/8/layout/lProcess1"/>
    <dgm:cxn modelId="{1EEB5C2E-0E31-464A-8C5E-2DBDD71A2CA7}" type="presParOf" srcId="{69B8E9C8-93D0-49CE-BE90-98B1FA63ABA5}" destId="{BF59F9AF-F41B-4707-8AF0-B9D319B9CE6E}" srcOrd="1" destOrd="0" presId="urn:microsoft.com/office/officeart/2005/8/layout/lProcess1"/>
    <dgm:cxn modelId="{D6BA7B60-CA4D-4FD5-AD25-638901FB5026}" type="presParOf" srcId="{69B8E9C8-93D0-49CE-BE90-98B1FA63ABA5}" destId="{33FEF53E-5397-4EFC-AE61-7B9761805225}" srcOrd="2" destOrd="0" presId="urn:microsoft.com/office/officeart/2005/8/layout/lProcess1"/>
    <dgm:cxn modelId="{EC7D6514-5EA5-48B7-987B-20A1214E95DD}" type="presParOf" srcId="{69B8E9C8-93D0-49CE-BE90-98B1FA63ABA5}" destId="{A93222C9-2E2F-4BCA-9DF0-A9947A803865}" srcOrd="3" destOrd="0" presId="urn:microsoft.com/office/officeart/2005/8/layout/lProcess1"/>
    <dgm:cxn modelId="{7CE615A4-D03E-4BC7-92BA-AEDF9C997AA1}" type="presParOf" srcId="{69B8E9C8-93D0-49CE-BE90-98B1FA63ABA5}" destId="{DD18737C-12C3-4CA6-A504-7B287008610E}" srcOrd="4" destOrd="0" presId="urn:microsoft.com/office/officeart/2005/8/layout/lProcess1"/>
    <dgm:cxn modelId="{44C004AC-CBDA-435E-BBA3-5FA0627E87A5}" type="presParOf" srcId="{E61B0856-950C-4096-B1F2-FBDAC3272310}" destId="{56C926B3-4ABB-4B47-8C34-DF867D0DD2FA}" srcOrd="1" destOrd="0" presId="urn:microsoft.com/office/officeart/2005/8/layout/lProcess1"/>
    <dgm:cxn modelId="{4FC05311-AAF5-4201-A2B0-FD5C369600AB}" type="presParOf" srcId="{E61B0856-950C-4096-B1F2-FBDAC3272310}" destId="{1C4981D6-3BC6-451B-A866-46F5F0253000}" srcOrd="2" destOrd="0" presId="urn:microsoft.com/office/officeart/2005/8/layout/lProcess1"/>
    <dgm:cxn modelId="{903777E3-CB01-449D-AECF-2DFA442064D7}" type="presParOf" srcId="{1C4981D6-3BC6-451B-A866-46F5F0253000}" destId="{BD00AF1E-1AEA-414E-895F-62D2BA5730BE}" srcOrd="0" destOrd="0" presId="urn:microsoft.com/office/officeart/2005/8/layout/lProcess1"/>
    <dgm:cxn modelId="{7B328EAF-7514-46D1-8D5B-8B71FC46276D}" type="presParOf" srcId="{1C4981D6-3BC6-451B-A866-46F5F0253000}" destId="{96AEC86B-ADA5-40A4-AEC9-3668EAF7C78E}" srcOrd="1" destOrd="0" presId="urn:microsoft.com/office/officeart/2005/8/layout/lProcess1"/>
    <dgm:cxn modelId="{1D258D81-7F57-4889-95F7-100C31387534}" type="presParOf" srcId="{1C4981D6-3BC6-451B-A866-46F5F0253000}" destId="{E876992D-3D1C-4BE4-8EFF-0C69608AEEDF}" srcOrd="2" destOrd="0" presId="urn:microsoft.com/office/officeart/2005/8/layout/lProcess1"/>
    <dgm:cxn modelId="{34EFF2D2-68CD-465B-A86F-E463895C4A26}" type="presParOf" srcId="{1C4981D6-3BC6-451B-A866-46F5F0253000}" destId="{066612F6-F716-4BCC-9DAF-D7EF53ECF4B7}" srcOrd="3" destOrd="0" presId="urn:microsoft.com/office/officeart/2005/8/layout/lProcess1"/>
    <dgm:cxn modelId="{CE73D86C-A6DD-4EF2-B327-856FB9E5A760}" type="presParOf" srcId="{1C4981D6-3BC6-451B-A866-46F5F0253000}" destId="{7625CF95-32D8-474B-A472-0131D2D5ECB8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DD0A160-6CC2-4FFF-ADE5-92F33EB8292B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55EB8F9-3B01-4167-ADF9-DBDD657EF430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В экспертной карте результаты деятельности педагога могут быть представлена в различных информационных источниках</a:t>
          </a:r>
        </a:p>
      </dgm:t>
    </dgm:pt>
    <dgm:pt modelId="{173EE62B-EBEA-44DA-8DBA-9646A7C7351E}" type="parTrans" cxnId="{D470484B-7233-4622-9C8D-FC6B90CAA65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1B7557F-369B-475F-9E5B-32E43C299067}" type="sibTrans" cxnId="{D470484B-7233-4622-9C8D-FC6B90CAA65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E3C99BB-F7D1-4CA3-BA26-A6F80F73243D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-сайт ОО;</a:t>
          </a:r>
        </a:p>
      </dgm:t>
    </dgm:pt>
    <dgm:pt modelId="{0B2CBD4F-E6C0-4EC2-BD17-5EB3C967BE8E}" type="parTrans" cxnId="{4ECCFF00-23FA-42DC-B215-3FB70BDC820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6D0C8B2-3466-4CF0-8271-D985CA1905B0}" type="sibTrans" cxnId="{4ECCFF00-23FA-42DC-B215-3FB70BDC820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B783282-BA0C-4882-8837-6B5E91ACCA66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Результаты педагога не могут быть оценены</a:t>
          </a:r>
        </a:p>
      </dgm:t>
    </dgm:pt>
    <dgm:pt modelId="{75EC3D8B-0235-4A33-B5BB-92F95C3A1560}" type="parTrans" cxnId="{35E7DFDF-957C-4B94-A1AF-F64B0B07A08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55BEC70-BD1C-4436-B84D-B9B84C78CC1B}" type="sibTrans" cxnId="{35E7DFDF-957C-4B94-A1AF-F64B0B07A08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39D4E19-EA45-41CC-951C-10135DAF6A5F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-когда информация о результатах профессиональной деятельности, опубликованная на сайте образовательной организации;</a:t>
          </a:r>
        </a:p>
        <a:p>
          <a:r>
            <a:rPr lang="ru-RU" dirty="0">
              <a:solidFill>
                <a:srgbClr val="002060"/>
              </a:solidFill>
            </a:rPr>
            <a:t>-представлена не в полном объеме;</a:t>
          </a:r>
        </a:p>
        <a:p>
          <a:r>
            <a:rPr lang="ru-RU" dirty="0">
              <a:solidFill>
                <a:srgbClr val="002060"/>
              </a:solidFill>
            </a:rPr>
            <a:t>- результаты профессиональной деятельности не входят в аттестационный период;</a:t>
          </a:r>
        </a:p>
        <a:p>
          <a:r>
            <a:rPr lang="ru-RU" dirty="0">
              <a:solidFill>
                <a:srgbClr val="002060"/>
              </a:solidFill>
            </a:rPr>
            <a:t>- ссылки к опубликованным документам не активны. </a:t>
          </a:r>
        </a:p>
      </dgm:t>
    </dgm:pt>
    <dgm:pt modelId="{8F40682D-BC3A-4BFA-BAAB-C5F3F5AD780E}" type="parTrans" cxnId="{05AE0F0C-4081-430A-BF02-FC03CC3609B1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CF4F0C5-392A-4D29-BAA3-6CE42525FE3F}" type="sibTrans" cxnId="{05AE0F0C-4081-430A-BF02-FC03CC3609B1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CEEE6AB-E02D-4595-AAD1-1F47E038AF3A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2060"/>
              </a:solidFill>
            </a:rPr>
            <a:t>Наша задача</a:t>
          </a:r>
        </a:p>
      </dgm:t>
    </dgm:pt>
    <dgm:pt modelId="{DFAD5033-DACD-494B-8D9C-691E7FC18244}" type="parTrans" cxnId="{B11497DC-D694-4276-B673-93786CD17CE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9AC1EF8-CD8C-43E7-8A7D-6D9FEB616722}" type="sibTrans" cxnId="{B11497DC-D694-4276-B673-93786CD17CE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10A4B3A-089D-4371-9ACB-9C0E4193926D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помочь педагогическим работникам в условиях снижения бюрократической нагрузки грамотно и без дополнительных усилий представить результаты своей профессиональной деятельности для успешного прохождения аттестации.</a:t>
          </a:r>
        </a:p>
      </dgm:t>
    </dgm:pt>
    <dgm:pt modelId="{9DEC9527-8B7B-443A-BB7F-A7E615BF28EE}" type="parTrans" cxnId="{ED174702-9362-45F8-BA31-C7A93330671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544490F-7CFD-4C81-BB0F-7B73EC9CDD1A}" type="sibTrans" cxnId="{ED174702-9362-45F8-BA31-C7A93330671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8772FF9-AAA4-4B30-8E44-736243870E41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-отчет о результатах </a:t>
          </a:r>
          <a:r>
            <a:rPr lang="ru-RU" dirty="0" err="1">
              <a:solidFill>
                <a:srgbClr val="002060"/>
              </a:solidFill>
            </a:rPr>
            <a:t>самообследования</a:t>
          </a:r>
          <a:r>
            <a:rPr lang="ru-RU" dirty="0">
              <a:solidFill>
                <a:srgbClr val="002060"/>
              </a:solidFill>
            </a:rPr>
            <a:t> ОО ;</a:t>
          </a:r>
        </a:p>
      </dgm:t>
    </dgm:pt>
    <dgm:pt modelId="{D6E7DE20-8048-4276-A2B0-0843FAC0E5C3}" type="parTrans" cxnId="{ED7871A8-8C9F-4E80-A600-3465DBB8122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40D4E53-BC06-47B9-AD37-B0D02DDA9178}" type="sibTrans" cxnId="{ED7871A8-8C9F-4E80-A600-3465DBB8122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E5A53E9-8769-4920-9C46-7CE339ED78E3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-личных </a:t>
          </a:r>
          <a:r>
            <a:rPr lang="ru-RU" dirty="0" err="1">
              <a:solidFill>
                <a:srgbClr val="002060"/>
              </a:solidFill>
            </a:rPr>
            <a:t>Internet</a:t>
          </a:r>
          <a:r>
            <a:rPr lang="ru-RU" dirty="0">
              <a:solidFill>
                <a:srgbClr val="002060"/>
              </a:solidFill>
            </a:rPr>
            <a:t>-страницах педагогов;</a:t>
          </a:r>
        </a:p>
      </dgm:t>
    </dgm:pt>
    <dgm:pt modelId="{487D5D34-68B7-4E6B-ADB0-76476FE4E92A}" type="parTrans" cxnId="{783D8450-8D9C-4890-8E75-2C0613BEB02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4115D2F-6E0C-4557-8BEF-40D6607AE77A}" type="sibTrans" cxnId="{783D8450-8D9C-4890-8E75-2C0613BEB02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1156DBF-DE24-4A41-A5CA-500C5511959B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-сайты организаций, реализующих мероприятия, в которых отражена результативность участия педагога. </a:t>
          </a:r>
        </a:p>
      </dgm:t>
    </dgm:pt>
    <dgm:pt modelId="{22CE272D-F979-4823-9F2B-D2A5E0661448}" type="parTrans" cxnId="{F9B9DA0D-0C8E-4B57-A6EF-D7491229CC7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C341119-72A5-45E3-A22D-9AEF323EB2AA}" type="sibTrans" cxnId="{F9B9DA0D-0C8E-4B57-A6EF-D7491229CC7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8D683F3-8B7E-4A7B-98A0-4ADCADEE6240}" type="pres">
      <dgm:prSet presAssocID="{5DD0A160-6CC2-4FFF-ADE5-92F33EB8292B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1E0E1FA3-B49B-4774-8E98-A659952A4FC0}" type="pres">
      <dgm:prSet presAssocID="{C55EB8F9-3B01-4167-ADF9-DBDD657EF430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7091F76B-17CD-48F6-A37F-E1F9A0E5CEF0}" type="pres">
      <dgm:prSet presAssocID="{C55EB8F9-3B01-4167-ADF9-DBDD657EF430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5BD4414D-5043-458A-81C4-82B1341F7B94}" type="pres">
      <dgm:prSet presAssocID="{8B783282-BA0C-4882-8837-6B5E91ACCA66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5289A8E5-3999-49B8-9ECB-8A0CC212B436}" type="pres">
      <dgm:prSet presAssocID="{8B783282-BA0C-4882-8837-6B5E91ACCA66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39E42406-E2EE-4350-83D5-02223CA8B0FD}" type="pres">
      <dgm:prSet presAssocID="{4CEEE6AB-E02D-4595-AAD1-1F47E038AF3A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D793B283-B474-4FB6-856C-CEC60F5A878D}" type="pres">
      <dgm:prSet presAssocID="{4CEEE6AB-E02D-4595-AAD1-1F47E038AF3A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ECCFF00-23FA-42DC-B215-3FB70BDC8208}" srcId="{C55EB8F9-3B01-4167-ADF9-DBDD657EF430}" destId="{CE3C99BB-F7D1-4CA3-BA26-A6F80F73243D}" srcOrd="0" destOrd="0" parTransId="{0B2CBD4F-E6C0-4EC2-BD17-5EB3C967BE8E}" sibTransId="{86D0C8B2-3466-4CF0-8271-D985CA1905B0}"/>
    <dgm:cxn modelId="{ED174702-9362-45F8-BA31-C7A933306714}" srcId="{4CEEE6AB-E02D-4595-AAD1-1F47E038AF3A}" destId="{F10A4B3A-089D-4371-9ACB-9C0E4193926D}" srcOrd="0" destOrd="0" parTransId="{9DEC9527-8B7B-443A-BB7F-A7E615BF28EE}" sibTransId="{D544490F-7CFD-4C81-BB0F-7B73EC9CDD1A}"/>
    <dgm:cxn modelId="{05AE0F0C-4081-430A-BF02-FC03CC3609B1}" srcId="{8B783282-BA0C-4882-8837-6B5E91ACCA66}" destId="{839D4E19-EA45-41CC-951C-10135DAF6A5F}" srcOrd="0" destOrd="0" parTransId="{8F40682D-BC3A-4BFA-BAAB-C5F3F5AD780E}" sibTransId="{4CF4F0C5-392A-4D29-BAA3-6CE42525FE3F}"/>
    <dgm:cxn modelId="{F9B9DA0D-0C8E-4B57-A6EF-D7491229CC70}" srcId="{C55EB8F9-3B01-4167-ADF9-DBDD657EF430}" destId="{51156DBF-DE24-4A41-A5CA-500C5511959B}" srcOrd="3" destOrd="0" parTransId="{22CE272D-F979-4823-9F2B-D2A5E0661448}" sibTransId="{9C341119-72A5-45E3-A22D-9AEF323EB2AA}"/>
    <dgm:cxn modelId="{D314863F-BF85-4F7D-BF70-BBFE79540D61}" type="presOf" srcId="{B8772FF9-AAA4-4B30-8E44-736243870E41}" destId="{7091F76B-17CD-48F6-A37F-E1F9A0E5CEF0}" srcOrd="0" destOrd="1" presId="urn:microsoft.com/office/officeart/2009/3/layout/IncreasingArrowsProcess"/>
    <dgm:cxn modelId="{01D90644-AB53-4E5F-B77B-049B8EDC0354}" type="presOf" srcId="{839D4E19-EA45-41CC-951C-10135DAF6A5F}" destId="{5289A8E5-3999-49B8-9ECB-8A0CC212B436}" srcOrd="0" destOrd="0" presId="urn:microsoft.com/office/officeart/2009/3/layout/IncreasingArrowsProcess"/>
    <dgm:cxn modelId="{B4800964-E8E1-4699-BEA4-170868A72FA7}" type="presOf" srcId="{4CEEE6AB-E02D-4595-AAD1-1F47E038AF3A}" destId="{39E42406-E2EE-4350-83D5-02223CA8B0FD}" srcOrd="0" destOrd="0" presId="urn:microsoft.com/office/officeart/2009/3/layout/IncreasingArrowsProcess"/>
    <dgm:cxn modelId="{D470484B-7233-4622-9C8D-FC6B90CAA653}" srcId="{5DD0A160-6CC2-4FFF-ADE5-92F33EB8292B}" destId="{C55EB8F9-3B01-4167-ADF9-DBDD657EF430}" srcOrd="0" destOrd="0" parTransId="{173EE62B-EBEA-44DA-8DBA-9646A7C7351E}" sibTransId="{21B7557F-369B-475F-9E5B-32E43C299067}"/>
    <dgm:cxn modelId="{783D8450-8D9C-4890-8E75-2C0613BEB024}" srcId="{C55EB8F9-3B01-4167-ADF9-DBDD657EF430}" destId="{1E5A53E9-8769-4920-9C46-7CE339ED78E3}" srcOrd="2" destOrd="0" parTransId="{487D5D34-68B7-4E6B-ADB0-76476FE4E92A}" sibTransId="{54115D2F-6E0C-4557-8BEF-40D6607AE77A}"/>
    <dgm:cxn modelId="{FC4A977F-A2E3-4B6D-B382-843AB9E4B207}" type="presOf" srcId="{8B783282-BA0C-4882-8837-6B5E91ACCA66}" destId="{5BD4414D-5043-458A-81C4-82B1341F7B94}" srcOrd="0" destOrd="0" presId="urn:microsoft.com/office/officeart/2009/3/layout/IncreasingArrowsProcess"/>
    <dgm:cxn modelId="{381EA88A-BD8F-45E8-8E2A-321A5DDB9CAB}" type="presOf" srcId="{F10A4B3A-089D-4371-9ACB-9C0E4193926D}" destId="{D793B283-B474-4FB6-856C-CEC60F5A878D}" srcOrd="0" destOrd="0" presId="urn:microsoft.com/office/officeart/2009/3/layout/IncreasingArrowsProcess"/>
    <dgm:cxn modelId="{67FC958F-8AAC-49CF-B596-70044E56A52D}" type="presOf" srcId="{5DD0A160-6CC2-4FFF-ADE5-92F33EB8292B}" destId="{58D683F3-8B7E-4A7B-98A0-4ADCADEE6240}" srcOrd="0" destOrd="0" presId="urn:microsoft.com/office/officeart/2009/3/layout/IncreasingArrowsProcess"/>
    <dgm:cxn modelId="{ED7871A8-8C9F-4E80-A600-3465DBB8122A}" srcId="{C55EB8F9-3B01-4167-ADF9-DBDD657EF430}" destId="{B8772FF9-AAA4-4B30-8E44-736243870E41}" srcOrd="1" destOrd="0" parTransId="{D6E7DE20-8048-4276-A2B0-0843FAC0E5C3}" sibTransId="{240D4E53-BC06-47B9-AD37-B0D02DDA9178}"/>
    <dgm:cxn modelId="{12635FB1-BF1D-48AF-9B79-3C0B9A2F268F}" type="presOf" srcId="{C55EB8F9-3B01-4167-ADF9-DBDD657EF430}" destId="{1E0E1FA3-B49B-4774-8E98-A659952A4FC0}" srcOrd="0" destOrd="0" presId="urn:microsoft.com/office/officeart/2009/3/layout/IncreasingArrowsProcess"/>
    <dgm:cxn modelId="{0399FBCB-7469-46DD-B820-A03D02F46159}" type="presOf" srcId="{CE3C99BB-F7D1-4CA3-BA26-A6F80F73243D}" destId="{7091F76B-17CD-48F6-A37F-E1F9A0E5CEF0}" srcOrd="0" destOrd="0" presId="urn:microsoft.com/office/officeart/2009/3/layout/IncreasingArrowsProcess"/>
    <dgm:cxn modelId="{B11497DC-D694-4276-B673-93786CD17CE8}" srcId="{5DD0A160-6CC2-4FFF-ADE5-92F33EB8292B}" destId="{4CEEE6AB-E02D-4595-AAD1-1F47E038AF3A}" srcOrd="2" destOrd="0" parTransId="{DFAD5033-DACD-494B-8D9C-691E7FC18244}" sibTransId="{19AC1EF8-CD8C-43E7-8A7D-6D9FEB616722}"/>
    <dgm:cxn modelId="{35E7DFDF-957C-4B94-A1AF-F64B0B07A085}" srcId="{5DD0A160-6CC2-4FFF-ADE5-92F33EB8292B}" destId="{8B783282-BA0C-4882-8837-6B5E91ACCA66}" srcOrd="1" destOrd="0" parTransId="{75EC3D8B-0235-4A33-B5BB-92F95C3A1560}" sibTransId="{055BEC70-BD1C-4436-B84D-B9B84C78CC1B}"/>
    <dgm:cxn modelId="{4D92DFE8-D9EC-4310-A408-A7E9BAFB4E41}" type="presOf" srcId="{1E5A53E9-8769-4920-9C46-7CE339ED78E3}" destId="{7091F76B-17CD-48F6-A37F-E1F9A0E5CEF0}" srcOrd="0" destOrd="2" presId="urn:microsoft.com/office/officeart/2009/3/layout/IncreasingArrowsProcess"/>
    <dgm:cxn modelId="{4140CDF9-8D3F-4061-BA31-202C15915A2F}" type="presOf" srcId="{51156DBF-DE24-4A41-A5CA-500C5511959B}" destId="{7091F76B-17CD-48F6-A37F-E1F9A0E5CEF0}" srcOrd="0" destOrd="3" presId="urn:microsoft.com/office/officeart/2009/3/layout/IncreasingArrowsProcess"/>
    <dgm:cxn modelId="{BBDF5821-E0C1-4F8B-A2AB-F59643388C36}" type="presParOf" srcId="{58D683F3-8B7E-4A7B-98A0-4ADCADEE6240}" destId="{1E0E1FA3-B49B-4774-8E98-A659952A4FC0}" srcOrd="0" destOrd="0" presId="urn:microsoft.com/office/officeart/2009/3/layout/IncreasingArrowsProcess"/>
    <dgm:cxn modelId="{0DA86559-9A35-4F7A-8DE6-2AE21F0ED6B7}" type="presParOf" srcId="{58D683F3-8B7E-4A7B-98A0-4ADCADEE6240}" destId="{7091F76B-17CD-48F6-A37F-E1F9A0E5CEF0}" srcOrd="1" destOrd="0" presId="urn:microsoft.com/office/officeart/2009/3/layout/IncreasingArrowsProcess"/>
    <dgm:cxn modelId="{8E6BFE54-B802-4937-9E32-0C6848501887}" type="presParOf" srcId="{58D683F3-8B7E-4A7B-98A0-4ADCADEE6240}" destId="{5BD4414D-5043-458A-81C4-82B1341F7B94}" srcOrd="2" destOrd="0" presId="urn:microsoft.com/office/officeart/2009/3/layout/IncreasingArrowsProcess"/>
    <dgm:cxn modelId="{A1B06BF4-77BE-4995-A509-3052C497F638}" type="presParOf" srcId="{58D683F3-8B7E-4A7B-98A0-4ADCADEE6240}" destId="{5289A8E5-3999-49B8-9ECB-8A0CC212B436}" srcOrd="3" destOrd="0" presId="urn:microsoft.com/office/officeart/2009/3/layout/IncreasingArrowsProcess"/>
    <dgm:cxn modelId="{97FB933F-3067-4225-AE25-275B275C1C96}" type="presParOf" srcId="{58D683F3-8B7E-4A7B-98A0-4ADCADEE6240}" destId="{39E42406-E2EE-4350-83D5-02223CA8B0FD}" srcOrd="4" destOrd="0" presId="urn:microsoft.com/office/officeart/2009/3/layout/IncreasingArrowsProcess"/>
    <dgm:cxn modelId="{0D8D29D2-D994-488E-81E2-797F86DF1532}" type="presParOf" srcId="{58D683F3-8B7E-4A7B-98A0-4ADCADEE6240}" destId="{D793B283-B474-4FB6-856C-CEC60F5A878D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2738F-DC1A-459D-BC56-D3FB8B7C9BB3}">
      <dsp:nvSpPr>
        <dsp:cNvPr id="0" name=""/>
        <dsp:cNvSpPr/>
      </dsp:nvSpPr>
      <dsp:spPr>
        <a:xfrm>
          <a:off x="1208573" y="0"/>
          <a:ext cx="4398933" cy="123954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002060"/>
              </a:solidFill>
            </a:rPr>
            <a:t>Постановление Правительства Российской Федерации от 21.02.2022 № 225</a:t>
          </a:r>
        </a:p>
      </dsp:txBody>
      <dsp:txXfrm>
        <a:off x="1244878" y="36305"/>
        <a:ext cx="4326323" cy="1166935"/>
      </dsp:txXfrm>
    </dsp:sp>
    <dsp:sp modelId="{B21DFB87-F27E-4782-9481-B188683BE7BE}">
      <dsp:nvSpPr>
        <dsp:cNvPr id="0" name=""/>
        <dsp:cNvSpPr/>
      </dsp:nvSpPr>
      <dsp:spPr>
        <a:xfrm rot="5400000">
          <a:off x="3175625" y="1270533"/>
          <a:ext cx="464829" cy="5577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>
            <a:solidFill>
              <a:srgbClr val="002060"/>
            </a:solidFill>
          </a:endParaRPr>
        </a:p>
      </dsp:txBody>
      <dsp:txXfrm rot="-5400000">
        <a:off x="3240702" y="1317016"/>
        <a:ext cx="334677" cy="325380"/>
      </dsp:txXfrm>
    </dsp:sp>
    <dsp:sp modelId="{B0728EFC-2B54-42C6-8FEB-ED06DB08203D}">
      <dsp:nvSpPr>
        <dsp:cNvPr id="0" name=""/>
        <dsp:cNvSpPr/>
      </dsp:nvSpPr>
      <dsp:spPr>
        <a:xfrm>
          <a:off x="1208573" y="1859317"/>
          <a:ext cx="4398933" cy="12395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002060"/>
              </a:solidFill>
            </a:rPr>
            <a:t>Приказ Министерства образования и науки N 276 «Об утверждении Порядка проведения аттестации педагогических работников организаций, осуществляющих образовательную деятельность»</a:t>
          </a:r>
        </a:p>
      </dsp:txBody>
      <dsp:txXfrm>
        <a:off x="1244878" y="1895622"/>
        <a:ext cx="4326323" cy="1166935"/>
      </dsp:txXfrm>
    </dsp:sp>
    <dsp:sp modelId="{9836BD1A-4B95-4047-AF82-636FC78A75CF}">
      <dsp:nvSpPr>
        <dsp:cNvPr id="0" name=""/>
        <dsp:cNvSpPr/>
      </dsp:nvSpPr>
      <dsp:spPr>
        <a:xfrm rot="5400000">
          <a:off x="3175625" y="3129851"/>
          <a:ext cx="464829" cy="5577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>
            <a:solidFill>
              <a:srgbClr val="002060"/>
            </a:solidFill>
          </a:endParaRPr>
        </a:p>
      </dsp:txBody>
      <dsp:txXfrm rot="-5400000">
        <a:off x="3240702" y="3176334"/>
        <a:ext cx="334677" cy="325380"/>
      </dsp:txXfrm>
    </dsp:sp>
    <dsp:sp modelId="{92BDA428-1B6D-42C8-89D8-FDC42AD16222}">
      <dsp:nvSpPr>
        <dsp:cNvPr id="0" name=""/>
        <dsp:cNvSpPr/>
      </dsp:nvSpPr>
      <dsp:spPr>
        <a:xfrm>
          <a:off x="1208573" y="3718635"/>
          <a:ext cx="4398933" cy="12395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002060"/>
              </a:solidFill>
            </a:rPr>
            <a:t>Приказа Министерства Просвещения России от 21.07.2022 N 582 «Об утверждении перечня документации, подготовка которой осуществляется педагогическими работниками при реализации основных общеобразовательных программ»</a:t>
          </a:r>
        </a:p>
      </dsp:txBody>
      <dsp:txXfrm>
        <a:off x="1244878" y="3754940"/>
        <a:ext cx="4326323" cy="11669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763C91-2FD1-484F-9033-CEE3272997F3}">
      <dsp:nvSpPr>
        <dsp:cNvPr id="0" name=""/>
        <dsp:cNvSpPr/>
      </dsp:nvSpPr>
      <dsp:spPr>
        <a:xfrm rot="10800000">
          <a:off x="1485132" y="2032"/>
          <a:ext cx="4947924" cy="955401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306" tIns="49530" rIns="92456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Обсуждены в различных профессиональных сообществах, а также в рамках реализации ДПП ПК</a:t>
          </a:r>
        </a:p>
      </dsp:txBody>
      <dsp:txXfrm rot="10800000">
        <a:off x="1723982" y="2032"/>
        <a:ext cx="4709074" cy="955401"/>
      </dsp:txXfrm>
    </dsp:sp>
    <dsp:sp modelId="{99AB8A6B-D3EE-42BB-9EA0-C416A2CA8F53}">
      <dsp:nvSpPr>
        <dsp:cNvPr id="0" name=""/>
        <dsp:cNvSpPr/>
      </dsp:nvSpPr>
      <dsp:spPr>
        <a:xfrm>
          <a:off x="1007431" y="2032"/>
          <a:ext cx="955401" cy="95540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1DF0B5-4F63-468A-BB55-22CB4A49C87F}">
      <dsp:nvSpPr>
        <dsp:cNvPr id="0" name=""/>
        <dsp:cNvSpPr/>
      </dsp:nvSpPr>
      <dsp:spPr>
        <a:xfrm rot="10800000">
          <a:off x="1485132" y="1242628"/>
          <a:ext cx="4947924" cy="955401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306" tIns="49530" rIns="92456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Разработаны с учетом специфики деятельности педагогических работников</a:t>
          </a:r>
        </a:p>
      </dsp:txBody>
      <dsp:txXfrm rot="10800000">
        <a:off x="1723982" y="1242628"/>
        <a:ext cx="4709074" cy="955401"/>
      </dsp:txXfrm>
    </dsp:sp>
    <dsp:sp modelId="{597A2E86-4B31-4E1F-9D1E-1957F1C2DBDD}">
      <dsp:nvSpPr>
        <dsp:cNvPr id="0" name=""/>
        <dsp:cNvSpPr/>
      </dsp:nvSpPr>
      <dsp:spPr>
        <a:xfrm>
          <a:off x="1007431" y="1242628"/>
          <a:ext cx="955401" cy="95540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61EB1F-D8EC-42CB-AF34-9696C6EB22BA}">
      <dsp:nvSpPr>
        <dsp:cNvPr id="0" name=""/>
        <dsp:cNvSpPr/>
      </dsp:nvSpPr>
      <dsp:spPr>
        <a:xfrm rot="10800000">
          <a:off x="1485132" y="2483224"/>
          <a:ext cx="4947924" cy="955401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306" tIns="49530" rIns="92456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Представлены по типам образовательных организаций (дошкольные, общеобразовательные организации, организации дополнительного образования и среднего профессионального образования)</a:t>
          </a:r>
        </a:p>
      </dsp:txBody>
      <dsp:txXfrm rot="10800000">
        <a:off x="1723982" y="2483224"/>
        <a:ext cx="4709074" cy="955401"/>
      </dsp:txXfrm>
    </dsp:sp>
    <dsp:sp modelId="{5432FE0C-4430-45ED-9D45-1B7CFD12FD7A}">
      <dsp:nvSpPr>
        <dsp:cNvPr id="0" name=""/>
        <dsp:cNvSpPr/>
      </dsp:nvSpPr>
      <dsp:spPr>
        <a:xfrm>
          <a:off x="1007431" y="2483224"/>
          <a:ext cx="955401" cy="95540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0D56CB-1D92-4900-ACB2-013CC06D6B3C}">
      <dsp:nvSpPr>
        <dsp:cNvPr id="0" name=""/>
        <dsp:cNvSpPr/>
      </dsp:nvSpPr>
      <dsp:spPr>
        <a:xfrm rot="10800000">
          <a:off x="1485132" y="3723820"/>
          <a:ext cx="4947924" cy="955401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306" tIns="49530" rIns="92456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Каждый критерий определяет то, как именно должна выполняться трудовая функция</a:t>
          </a:r>
        </a:p>
      </dsp:txBody>
      <dsp:txXfrm rot="10800000">
        <a:off x="1723982" y="3723820"/>
        <a:ext cx="4709074" cy="955401"/>
      </dsp:txXfrm>
    </dsp:sp>
    <dsp:sp modelId="{D4A590B7-76B3-45DA-AB25-9CBC1C098C4D}">
      <dsp:nvSpPr>
        <dsp:cNvPr id="0" name=""/>
        <dsp:cNvSpPr/>
      </dsp:nvSpPr>
      <dsp:spPr>
        <a:xfrm>
          <a:off x="1007431" y="3723820"/>
          <a:ext cx="955401" cy="955401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9E267F-B06E-4D68-90A6-1BD333BF543A}">
      <dsp:nvSpPr>
        <dsp:cNvPr id="0" name=""/>
        <dsp:cNvSpPr/>
      </dsp:nvSpPr>
      <dsp:spPr>
        <a:xfrm>
          <a:off x="2373" y="341808"/>
          <a:ext cx="3667344" cy="14669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Информация о деятельности </a:t>
          </a:r>
          <a:r>
            <a:rPr lang="ru-RU" sz="1300" kern="1200" dirty="0" err="1">
              <a:solidFill>
                <a:srgbClr val="002060"/>
              </a:solidFill>
            </a:rPr>
            <a:t>аттестующегося</a:t>
          </a:r>
          <a:r>
            <a:rPr lang="ru-RU" sz="1300" kern="1200" dirty="0">
              <a:solidFill>
                <a:srgbClr val="002060"/>
              </a:solidFill>
            </a:rPr>
            <a:t> педагога, которая отражает результаты освоения обучающимися образовательных программ по итогам мониторингов, проводимых организацией</a:t>
          </a:r>
        </a:p>
      </dsp:txBody>
      <dsp:txXfrm>
        <a:off x="735842" y="341808"/>
        <a:ext cx="2200407" cy="1466937"/>
      </dsp:txXfrm>
    </dsp:sp>
    <dsp:sp modelId="{1D47273E-8BD0-4D62-8362-6883E8439C74}">
      <dsp:nvSpPr>
        <dsp:cNvPr id="0" name=""/>
        <dsp:cNvSpPr/>
      </dsp:nvSpPr>
      <dsp:spPr>
        <a:xfrm>
          <a:off x="3192963" y="466497"/>
          <a:ext cx="3043896" cy="12175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002060"/>
              </a:solidFill>
            </a:rPr>
            <a:t>оценивается на основе информационно-аналитической справки работодателя</a:t>
          </a:r>
        </a:p>
      </dsp:txBody>
      <dsp:txXfrm>
        <a:off x="3801742" y="466497"/>
        <a:ext cx="1826338" cy="1217558"/>
      </dsp:txXfrm>
    </dsp:sp>
    <dsp:sp modelId="{282B4851-16DA-40A2-9791-B591026914F2}">
      <dsp:nvSpPr>
        <dsp:cNvPr id="0" name=""/>
        <dsp:cNvSpPr/>
      </dsp:nvSpPr>
      <dsp:spPr>
        <a:xfrm>
          <a:off x="5810714" y="466497"/>
          <a:ext cx="3043896" cy="12175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002060"/>
              </a:solidFill>
            </a:rPr>
            <a:t>1 показатель</a:t>
          </a:r>
        </a:p>
      </dsp:txBody>
      <dsp:txXfrm>
        <a:off x="6419493" y="466497"/>
        <a:ext cx="1826338" cy="12175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9E267F-B06E-4D68-90A6-1BD333BF543A}">
      <dsp:nvSpPr>
        <dsp:cNvPr id="0" name=""/>
        <dsp:cNvSpPr/>
      </dsp:nvSpPr>
      <dsp:spPr>
        <a:xfrm>
          <a:off x="2318" y="341142"/>
          <a:ext cx="3582168" cy="14328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Информация о деятельности </a:t>
          </a:r>
          <a:r>
            <a:rPr lang="ru-RU" sz="1300" kern="1200" dirty="0" err="1">
              <a:solidFill>
                <a:srgbClr val="002060"/>
              </a:solidFill>
            </a:rPr>
            <a:t>аттестующегося</a:t>
          </a:r>
          <a:r>
            <a:rPr lang="ru-RU" sz="1300" kern="1200" dirty="0">
              <a:solidFill>
                <a:srgbClr val="002060"/>
              </a:solidFill>
            </a:rPr>
            <a:t> педагога, которая отражает результаты освоения обучающимися образовательных программ по итогам мониторинга системы образования</a:t>
          </a:r>
        </a:p>
      </dsp:txBody>
      <dsp:txXfrm>
        <a:off x="718752" y="341142"/>
        <a:ext cx="2149301" cy="1432867"/>
      </dsp:txXfrm>
    </dsp:sp>
    <dsp:sp modelId="{1D47273E-8BD0-4D62-8362-6883E8439C74}">
      <dsp:nvSpPr>
        <dsp:cNvPr id="0" name=""/>
        <dsp:cNvSpPr/>
      </dsp:nvSpPr>
      <dsp:spPr>
        <a:xfrm>
          <a:off x="3118804" y="462936"/>
          <a:ext cx="2973199" cy="118927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не оценивается в организациях дошкольного и дополнительного образования</a:t>
          </a:r>
        </a:p>
      </dsp:txBody>
      <dsp:txXfrm>
        <a:off x="3713444" y="462936"/>
        <a:ext cx="1783920" cy="1189279"/>
      </dsp:txXfrm>
    </dsp:sp>
    <dsp:sp modelId="{282B4851-16DA-40A2-9791-B591026914F2}">
      <dsp:nvSpPr>
        <dsp:cNvPr id="0" name=""/>
        <dsp:cNvSpPr/>
      </dsp:nvSpPr>
      <dsp:spPr>
        <a:xfrm>
          <a:off x="5675756" y="462936"/>
          <a:ext cx="2973199" cy="118927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2 показатель</a:t>
          </a:r>
        </a:p>
      </dsp:txBody>
      <dsp:txXfrm>
        <a:off x="6270396" y="462936"/>
        <a:ext cx="1783920" cy="11892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9E267F-B06E-4D68-90A6-1BD333BF543A}">
      <dsp:nvSpPr>
        <dsp:cNvPr id="0" name=""/>
        <dsp:cNvSpPr/>
      </dsp:nvSpPr>
      <dsp:spPr>
        <a:xfrm>
          <a:off x="2373" y="562675"/>
          <a:ext cx="3667344" cy="14669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rgbClr val="002060"/>
              </a:solidFill>
            </a:rPr>
            <a:t>Информация о деятельности </a:t>
          </a:r>
          <a:r>
            <a:rPr lang="ru-RU" sz="1000" kern="1200" dirty="0" err="1">
              <a:solidFill>
                <a:srgbClr val="002060"/>
              </a:solidFill>
            </a:rPr>
            <a:t>аттестующегося</a:t>
          </a:r>
          <a:r>
            <a:rPr lang="ru-RU" sz="1000" kern="1200" dirty="0">
              <a:solidFill>
                <a:srgbClr val="002060"/>
              </a:solidFill>
            </a:rPr>
            <a:t> педагога по выявлению и развитию способностей обучающихся к научной (интеллектуальной), творческой, физкультурно-спортивной деятельности, а также участию обучающихся в научных (интеллектуальных), творческих, физкультурно-спортивных мероприятиях</a:t>
          </a:r>
        </a:p>
      </dsp:txBody>
      <dsp:txXfrm>
        <a:off x="735842" y="562675"/>
        <a:ext cx="2200407" cy="1466937"/>
      </dsp:txXfrm>
    </dsp:sp>
    <dsp:sp modelId="{1D47273E-8BD0-4D62-8362-6883E8439C74}">
      <dsp:nvSpPr>
        <dsp:cNvPr id="0" name=""/>
        <dsp:cNvSpPr/>
      </dsp:nvSpPr>
      <dsp:spPr>
        <a:xfrm>
          <a:off x="3192963" y="687364"/>
          <a:ext cx="3043896" cy="12175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>
              <a:solidFill>
                <a:srgbClr val="002060"/>
              </a:solidFill>
            </a:rPr>
            <a:t>оценивается на основе информационно-аналитической справки работодателя</a:t>
          </a:r>
          <a:endParaRPr lang="ru-RU" sz="1500" kern="1200" dirty="0">
            <a:solidFill>
              <a:srgbClr val="002060"/>
            </a:solidFill>
          </a:endParaRPr>
        </a:p>
      </dsp:txBody>
      <dsp:txXfrm>
        <a:off x="3801742" y="687364"/>
        <a:ext cx="1826338" cy="1217558"/>
      </dsp:txXfrm>
    </dsp:sp>
    <dsp:sp modelId="{282B4851-16DA-40A2-9791-B591026914F2}">
      <dsp:nvSpPr>
        <dsp:cNvPr id="0" name=""/>
        <dsp:cNvSpPr/>
      </dsp:nvSpPr>
      <dsp:spPr>
        <a:xfrm>
          <a:off x="5810714" y="687364"/>
          <a:ext cx="3043896" cy="12175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002060"/>
              </a:solidFill>
            </a:rPr>
            <a:t>3 показатель</a:t>
          </a:r>
        </a:p>
      </dsp:txBody>
      <dsp:txXfrm>
        <a:off x="6419493" y="687364"/>
        <a:ext cx="1826338" cy="12175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9E267F-B06E-4D68-90A6-1BD333BF543A}">
      <dsp:nvSpPr>
        <dsp:cNvPr id="0" name=""/>
        <dsp:cNvSpPr/>
      </dsp:nvSpPr>
      <dsp:spPr>
        <a:xfrm>
          <a:off x="2373" y="562675"/>
          <a:ext cx="3667344" cy="14669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2060"/>
              </a:solidFill>
            </a:rPr>
            <a:t>Информация о личном вкладе </a:t>
          </a:r>
          <a:r>
            <a:rPr lang="ru-RU" sz="1200" kern="1200" dirty="0" err="1">
              <a:solidFill>
                <a:srgbClr val="002060"/>
              </a:solidFill>
            </a:rPr>
            <a:t>аттестующегося</a:t>
          </a:r>
          <a:r>
            <a:rPr lang="ru-RU" sz="1200" kern="1200" dirty="0">
              <a:solidFill>
                <a:srgbClr val="002060"/>
              </a:solidFill>
            </a:rPr>
            <a:t> педагога  в повышении качества образования, в части совершенствования методов обучения и продуктивного использования новых образовательных технологий</a:t>
          </a:r>
        </a:p>
      </dsp:txBody>
      <dsp:txXfrm>
        <a:off x="735842" y="562675"/>
        <a:ext cx="2200407" cy="1466937"/>
      </dsp:txXfrm>
    </dsp:sp>
    <dsp:sp modelId="{1D47273E-8BD0-4D62-8362-6883E8439C74}">
      <dsp:nvSpPr>
        <dsp:cNvPr id="0" name=""/>
        <dsp:cNvSpPr/>
      </dsp:nvSpPr>
      <dsp:spPr>
        <a:xfrm>
          <a:off x="3192963" y="687364"/>
          <a:ext cx="3043896" cy="12175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>
              <a:solidFill>
                <a:srgbClr val="002060"/>
              </a:solidFill>
            </a:rPr>
            <a:t>оценивается на основе информационно-аналитической справки работодателя</a:t>
          </a:r>
          <a:endParaRPr lang="ru-RU" sz="1500" kern="1200" dirty="0">
            <a:solidFill>
              <a:srgbClr val="002060"/>
            </a:solidFill>
          </a:endParaRPr>
        </a:p>
      </dsp:txBody>
      <dsp:txXfrm>
        <a:off x="3801742" y="687364"/>
        <a:ext cx="1826338" cy="1217558"/>
      </dsp:txXfrm>
    </dsp:sp>
    <dsp:sp modelId="{282B4851-16DA-40A2-9791-B591026914F2}">
      <dsp:nvSpPr>
        <dsp:cNvPr id="0" name=""/>
        <dsp:cNvSpPr/>
      </dsp:nvSpPr>
      <dsp:spPr>
        <a:xfrm>
          <a:off x="5810714" y="687364"/>
          <a:ext cx="3043896" cy="12175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002060"/>
              </a:solidFill>
            </a:rPr>
            <a:t>4 показатель</a:t>
          </a:r>
        </a:p>
      </dsp:txBody>
      <dsp:txXfrm>
        <a:off x="6419493" y="687364"/>
        <a:ext cx="1826338" cy="121755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9E267F-B06E-4D68-90A6-1BD333BF543A}">
      <dsp:nvSpPr>
        <dsp:cNvPr id="0" name=""/>
        <dsp:cNvSpPr/>
      </dsp:nvSpPr>
      <dsp:spPr>
        <a:xfrm>
          <a:off x="2373" y="562675"/>
          <a:ext cx="3667344" cy="14669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002060"/>
              </a:solidFill>
            </a:rPr>
            <a:t>Информация о транслировании опыта практических результатов профессиональной деятельности </a:t>
          </a:r>
          <a:r>
            <a:rPr lang="ru-RU" sz="1500" kern="1200" dirty="0" err="1">
              <a:solidFill>
                <a:srgbClr val="002060"/>
              </a:solidFill>
            </a:rPr>
            <a:t>аттестующегося</a:t>
          </a:r>
          <a:r>
            <a:rPr lang="ru-RU" sz="1500" kern="1200" dirty="0">
              <a:solidFill>
                <a:srgbClr val="002060"/>
              </a:solidFill>
            </a:rPr>
            <a:t> педагога</a:t>
          </a:r>
        </a:p>
      </dsp:txBody>
      <dsp:txXfrm>
        <a:off x="735842" y="562675"/>
        <a:ext cx="2200407" cy="1466937"/>
      </dsp:txXfrm>
    </dsp:sp>
    <dsp:sp modelId="{1D47273E-8BD0-4D62-8362-6883E8439C74}">
      <dsp:nvSpPr>
        <dsp:cNvPr id="0" name=""/>
        <dsp:cNvSpPr/>
      </dsp:nvSpPr>
      <dsp:spPr>
        <a:xfrm>
          <a:off x="3192963" y="687364"/>
          <a:ext cx="3043896" cy="12175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002060"/>
              </a:solidFill>
            </a:rPr>
            <a:t>оценивается на основе информационно-аналитической справки работодателя</a:t>
          </a:r>
        </a:p>
      </dsp:txBody>
      <dsp:txXfrm>
        <a:off x="3801742" y="687364"/>
        <a:ext cx="1826338" cy="1217558"/>
      </dsp:txXfrm>
    </dsp:sp>
    <dsp:sp modelId="{282B4851-16DA-40A2-9791-B591026914F2}">
      <dsp:nvSpPr>
        <dsp:cNvPr id="0" name=""/>
        <dsp:cNvSpPr/>
      </dsp:nvSpPr>
      <dsp:spPr>
        <a:xfrm>
          <a:off x="5810714" y="687364"/>
          <a:ext cx="3043896" cy="12175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002060"/>
              </a:solidFill>
            </a:rPr>
            <a:t>5 показатель</a:t>
          </a:r>
        </a:p>
      </dsp:txBody>
      <dsp:txXfrm>
        <a:off x="6419493" y="687364"/>
        <a:ext cx="1826338" cy="121755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9E267F-B06E-4D68-90A6-1BD333BF543A}">
      <dsp:nvSpPr>
        <dsp:cNvPr id="0" name=""/>
        <dsp:cNvSpPr/>
      </dsp:nvSpPr>
      <dsp:spPr>
        <a:xfrm>
          <a:off x="2373" y="562675"/>
          <a:ext cx="3667344" cy="14669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rgbClr val="002060"/>
              </a:solidFill>
            </a:rPr>
            <a:t>Информация по результатам, достигнутым </a:t>
          </a:r>
          <a:r>
            <a:rPr lang="ru-RU" sz="1100" kern="1200" dirty="0" err="1">
              <a:solidFill>
                <a:srgbClr val="002060"/>
              </a:solidFill>
            </a:rPr>
            <a:t>аттестующимся</a:t>
          </a:r>
          <a:r>
            <a:rPr lang="ru-RU" sz="1100" kern="1200" dirty="0">
              <a:solidFill>
                <a:srgbClr val="002060"/>
              </a:solidFill>
            </a:rPr>
            <a:t> педагогом в работе методических объединений, профессиональных сообществах, в разработке программно-методической продукции, участию в профессиональных конкурсах</a:t>
          </a:r>
        </a:p>
      </dsp:txBody>
      <dsp:txXfrm>
        <a:off x="735842" y="562675"/>
        <a:ext cx="2200407" cy="1466937"/>
      </dsp:txXfrm>
    </dsp:sp>
    <dsp:sp modelId="{1D47273E-8BD0-4D62-8362-6883E8439C74}">
      <dsp:nvSpPr>
        <dsp:cNvPr id="0" name=""/>
        <dsp:cNvSpPr/>
      </dsp:nvSpPr>
      <dsp:spPr>
        <a:xfrm>
          <a:off x="3192963" y="687364"/>
          <a:ext cx="3043896" cy="12175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002060"/>
              </a:solidFill>
            </a:rPr>
            <a:t>оценивается на основе информационно-аналитической справки работодателя</a:t>
          </a:r>
        </a:p>
      </dsp:txBody>
      <dsp:txXfrm>
        <a:off x="3801742" y="687364"/>
        <a:ext cx="1826338" cy="1217558"/>
      </dsp:txXfrm>
    </dsp:sp>
    <dsp:sp modelId="{282B4851-16DA-40A2-9791-B591026914F2}">
      <dsp:nvSpPr>
        <dsp:cNvPr id="0" name=""/>
        <dsp:cNvSpPr/>
      </dsp:nvSpPr>
      <dsp:spPr>
        <a:xfrm>
          <a:off x="5810714" y="687364"/>
          <a:ext cx="3043896" cy="12175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002060"/>
              </a:solidFill>
            </a:rPr>
            <a:t>6 показатель</a:t>
          </a:r>
        </a:p>
      </dsp:txBody>
      <dsp:txXfrm>
        <a:off x="6419493" y="687364"/>
        <a:ext cx="1826338" cy="121755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67EF20-3A07-413C-8D98-9342CAF75D1A}">
      <dsp:nvSpPr>
        <dsp:cNvPr id="0" name=""/>
        <dsp:cNvSpPr/>
      </dsp:nvSpPr>
      <dsp:spPr>
        <a:xfrm>
          <a:off x="3276" y="397292"/>
          <a:ext cx="3967472" cy="99186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При наличии результатов освоения обучающимися образовательных программ по итогам мониторинга системы образования</a:t>
          </a:r>
        </a:p>
      </dsp:txBody>
      <dsp:txXfrm>
        <a:off x="32327" y="426343"/>
        <a:ext cx="3909370" cy="933766"/>
      </dsp:txXfrm>
    </dsp:sp>
    <dsp:sp modelId="{BF59F9AF-F41B-4707-8AF0-B9D319B9CE6E}">
      <dsp:nvSpPr>
        <dsp:cNvPr id="0" name=""/>
        <dsp:cNvSpPr/>
      </dsp:nvSpPr>
      <dsp:spPr>
        <a:xfrm rot="5400000">
          <a:off x="1900224" y="1475948"/>
          <a:ext cx="173576" cy="173576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FEF53E-5397-4EFC-AE61-7B9761805225}">
      <dsp:nvSpPr>
        <dsp:cNvPr id="0" name=""/>
        <dsp:cNvSpPr/>
      </dsp:nvSpPr>
      <dsp:spPr>
        <a:xfrm>
          <a:off x="3276" y="1736313"/>
          <a:ext cx="3967472" cy="99186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2060"/>
              </a:solidFill>
            </a:rPr>
            <a:t>для установления первой квалификационной категории необходимо набрать от 20 до 33 баллов</a:t>
          </a:r>
        </a:p>
      </dsp:txBody>
      <dsp:txXfrm>
        <a:off x="32327" y="1765364"/>
        <a:ext cx="3909370" cy="933766"/>
      </dsp:txXfrm>
    </dsp:sp>
    <dsp:sp modelId="{A93222C9-2E2F-4BCA-9DF0-A9947A803865}">
      <dsp:nvSpPr>
        <dsp:cNvPr id="0" name=""/>
        <dsp:cNvSpPr/>
      </dsp:nvSpPr>
      <dsp:spPr>
        <a:xfrm rot="5400000">
          <a:off x="1900224" y="2814970"/>
          <a:ext cx="173576" cy="173576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18737C-12C3-4CA6-A504-7B287008610E}">
      <dsp:nvSpPr>
        <dsp:cNvPr id="0" name=""/>
        <dsp:cNvSpPr/>
      </dsp:nvSpPr>
      <dsp:spPr>
        <a:xfrm>
          <a:off x="3276" y="3075335"/>
          <a:ext cx="3967472" cy="99186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2060"/>
              </a:solidFill>
            </a:rPr>
            <a:t>для установления высшей квалификационной категории необходимо набрать от 34 до 46 баллов</a:t>
          </a:r>
        </a:p>
      </dsp:txBody>
      <dsp:txXfrm>
        <a:off x="32327" y="3104386"/>
        <a:ext cx="3909370" cy="933766"/>
      </dsp:txXfrm>
    </dsp:sp>
    <dsp:sp modelId="{BD00AF1E-1AEA-414E-895F-62D2BA5730BE}">
      <dsp:nvSpPr>
        <dsp:cNvPr id="0" name=""/>
        <dsp:cNvSpPr/>
      </dsp:nvSpPr>
      <dsp:spPr>
        <a:xfrm>
          <a:off x="4526195" y="397292"/>
          <a:ext cx="3967472" cy="99186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При отсутствии результатов освоения обучающимися образовательных программ по итогам мониторинга системы образования</a:t>
          </a:r>
        </a:p>
      </dsp:txBody>
      <dsp:txXfrm>
        <a:off x="4555246" y="426343"/>
        <a:ext cx="3909370" cy="933766"/>
      </dsp:txXfrm>
    </dsp:sp>
    <dsp:sp modelId="{96AEC86B-ADA5-40A4-AEC9-3668EAF7C78E}">
      <dsp:nvSpPr>
        <dsp:cNvPr id="0" name=""/>
        <dsp:cNvSpPr/>
      </dsp:nvSpPr>
      <dsp:spPr>
        <a:xfrm rot="5400000">
          <a:off x="6423142" y="1475948"/>
          <a:ext cx="173576" cy="173576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76992D-3D1C-4BE4-8EFF-0C69608AEEDF}">
      <dsp:nvSpPr>
        <dsp:cNvPr id="0" name=""/>
        <dsp:cNvSpPr/>
      </dsp:nvSpPr>
      <dsp:spPr>
        <a:xfrm>
          <a:off x="4526195" y="1736313"/>
          <a:ext cx="3967472" cy="99186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2060"/>
              </a:solidFill>
            </a:rPr>
            <a:t>для установления первой квалификационной категории необходимо набрать от 16 до 26 баллов</a:t>
          </a:r>
        </a:p>
      </dsp:txBody>
      <dsp:txXfrm>
        <a:off x="4555246" y="1765364"/>
        <a:ext cx="3909370" cy="933766"/>
      </dsp:txXfrm>
    </dsp:sp>
    <dsp:sp modelId="{066612F6-F716-4BCC-9DAF-D7EF53ECF4B7}">
      <dsp:nvSpPr>
        <dsp:cNvPr id="0" name=""/>
        <dsp:cNvSpPr/>
      </dsp:nvSpPr>
      <dsp:spPr>
        <a:xfrm rot="5400000">
          <a:off x="6423142" y="2814970"/>
          <a:ext cx="173576" cy="173576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5CF95-32D8-474B-A472-0131D2D5ECB8}">
      <dsp:nvSpPr>
        <dsp:cNvPr id="0" name=""/>
        <dsp:cNvSpPr/>
      </dsp:nvSpPr>
      <dsp:spPr>
        <a:xfrm>
          <a:off x="4526195" y="3075335"/>
          <a:ext cx="3967472" cy="99186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2060"/>
              </a:solidFill>
            </a:rPr>
            <a:t>для установления высшей квалификационной категории необходимо набрать от 27 до 42</a:t>
          </a:r>
        </a:p>
      </dsp:txBody>
      <dsp:txXfrm>
        <a:off x="4555246" y="3104386"/>
        <a:ext cx="3909370" cy="93376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0E1FA3-B49B-4774-8E98-A659952A4FC0}">
      <dsp:nvSpPr>
        <dsp:cNvPr id="0" name=""/>
        <dsp:cNvSpPr/>
      </dsp:nvSpPr>
      <dsp:spPr>
        <a:xfrm>
          <a:off x="0" y="279211"/>
          <a:ext cx="8928992" cy="1300401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254000" bIns="206439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В экспертной карте результаты деятельности педагога могут быть представлена в различных информационных источниках</a:t>
          </a:r>
        </a:p>
      </dsp:txBody>
      <dsp:txXfrm>
        <a:off x="0" y="604311"/>
        <a:ext cx="8603892" cy="650201"/>
      </dsp:txXfrm>
    </dsp:sp>
    <dsp:sp modelId="{7091F76B-17CD-48F6-A37F-E1F9A0E5CEF0}">
      <dsp:nvSpPr>
        <dsp:cNvPr id="0" name=""/>
        <dsp:cNvSpPr/>
      </dsp:nvSpPr>
      <dsp:spPr>
        <a:xfrm>
          <a:off x="0" y="1282008"/>
          <a:ext cx="2750129" cy="2505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-сайт ОО;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-отчет о результатах </a:t>
          </a:r>
          <a:r>
            <a:rPr lang="ru-RU" sz="1300" kern="1200" dirty="0" err="1">
              <a:solidFill>
                <a:srgbClr val="002060"/>
              </a:solidFill>
            </a:rPr>
            <a:t>самообследования</a:t>
          </a:r>
          <a:r>
            <a:rPr lang="ru-RU" sz="1300" kern="1200" dirty="0">
              <a:solidFill>
                <a:srgbClr val="002060"/>
              </a:solidFill>
            </a:rPr>
            <a:t> ОО ;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-личных </a:t>
          </a:r>
          <a:r>
            <a:rPr lang="ru-RU" sz="1300" kern="1200" dirty="0" err="1">
              <a:solidFill>
                <a:srgbClr val="002060"/>
              </a:solidFill>
            </a:rPr>
            <a:t>Internet</a:t>
          </a:r>
          <a:r>
            <a:rPr lang="ru-RU" sz="1300" kern="1200" dirty="0">
              <a:solidFill>
                <a:srgbClr val="002060"/>
              </a:solidFill>
            </a:rPr>
            <a:t>-страницах педагогов;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-сайты организаций, реализующих мероприятия, в которых отражена результативность участия педагога. </a:t>
          </a:r>
        </a:p>
      </dsp:txBody>
      <dsp:txXfrm>
        <a:off x="0" y="1282008"/>
        <a:ext cx="2750129" cy="2505051"/>
      </dsp:txXfrm>
    </dsp:sp>
    <dsp:sp modelId="{5BD4414D-5043-458A-81C4-82B1341F7B94}">
      <dsp:nvSpPr>
        <dsp:cNvPr id="0" name=""/>
        <dsp:cNvSpPr/>
      </dsp:nvSpPr>
      <dsp:spPr>
        <a:xfrm>
          <a:off x="2750129" y="712678"/>
          <a:ext cx="6178862" cy="1300401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254000" bIns="206439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Результаты педагога не могут быть оценены</a:t>
          </a:r>
        </a:p>
      </dsp:txBody>
      <dsp:txXfrm>
        <a:off x="2750129" y="1037778"/>
        <a:ext cx="5853762" cy="650201"/>
      </dsp:txXfrm>
    </dsp:sp>
    <dsp:sp modelId="{5289A8E5-3999-49B8-9ECB-8A0CC212B436}">
      <dsp:nvSpPr>
        <dsp:cNvPr id="0" name=""/>
        <dsp:cNvSpPr/>
      </dsp:nvSpPr>
      <dsp:spPr>
        <a:xfrm>
          <a:off x="2750129" y="1715475"/>
          <a:ext cx="2750129" cy="2505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-когда информация о результатах профессиональной деятельности, опубликованная на сайте образовательной организации;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-представлена не в полном объеме;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- результаты профессиональной деятельности не входят в аттестационный период;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- ссылки к опубликованным документам не активны. </a:t>
          </a:r>
        </a:p>
      </dsp:txBody>
      <dsp:txXfrm>
        <a:off x="2750129" y="1715475"/>
        <a:ext cx="2750129" cy="2505051"/>
      </dsp:txXfrm>
    </dsp:sp>
    <dsp:sp modelId="{39E42406-E2EE-4350-83D5-02223CA8B0FD}">
      <dsp:nvSpPr>
        <dsp:cNvPr id="0" name=""/>
        <dsp:cNvSpPr/>
      </dsp:nvSpPr>
      <dsp:spPr>
        <a:xfrm>
          <a:off x="5500259" y="1146145"/>
          <a:ext cx="3428732" cy="1300401"/>
        </a:xfrm>
        <a:prstGeom prst="rightArrow">
          <a:avLst>
            <a:gd name="adj1" fmla="val 5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206439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002060"/>
              </a:solidFill>
            </a:rPr>
            <a:t>Наша задача</a:t>
          </a:r>
        </a:p>
      </dsp:txBody>
      <dsp:txXfrm>
        <a:off x="5500259" y="1471245"/>
        <a:ext cx="3103632" cy="650201"/>
      </dsp:txXfrm>
    </dsp:sp>
    <dsp:sp modelId="{D793B283-B474-4FB6-856C-CEC60F5A878D}">
      <dsp:nvSpPr>
        <dsp:cNvPr id="0" name=""/>
        <dsp:cNvSpPr/>
      </dsp:nvSpPr>
      <dsp:spPr>
        <a:xfrm>
          <a:off x="5500259" y="2148942"/>
          <a:ext cx="2750129" cy="24683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rgbClr val="002060"/>
              </a:solidFill>
            </a:rPr>
            <a:t>помочь педагогическим работникам в условиях снижения бюрократической нагрузки грамотно и без дополнительных усилий представить результаты своей профессиональной деятельности для успешного прохождения аттестации.</a:t>
          </a:r>
        </a:p>
      </dsp:txBody>
      <dsp:txXfrm>
        <a:off x="5500259" y="2148942"/>
        <a:ext cx="2750129" cy="2468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A3EC46-B80A-4922-93CC-DF901B832288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949F1B-F6B8-4642-9C6D-31D38757E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036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841772"/>
            <a:ext cx="4896544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95936" y="2701528"/>
            <a:ext cx="4896544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32040" y="4731990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0431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5ECAF37-8C1A-4DF2-BAED-93BB5733B330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398A1C1-D46B-4EC0-83EB-3CC47FADEB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71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3928" y="1282304"/>
            <a:ext cx="458666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3928" y="3442098"/>
            <a:ext cx="458666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4814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369219"/>
            <a:ext cx="2664296" cy="300273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95936" y="1369219"/>
            <a:ext cx="4735438" cy="326350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14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864" y="195486"/>
            <a:ext cx="5168677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512" y="1260872"/>
            <a:ext cx="288032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35896" y="1260872"/>
            <a:ext cx="488064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35896" y="1878806"/>
            <a:ext cx="4880645" cy="276344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625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482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10"/>
          </p:nvPr>
        </p:nvSpPr>
        <p:spPr>
          <a:xfrm>
            <a:off x="4284662" y="1347613"/>
            <a:ext cx="4607817" cy="338437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157041" y="267494"/>
            <a:ext cx="4735438" cy="994172"/>
          </a:xfrm>
        </p:spPr>
        <p:txBody>
          <a:bodyPr/>
          <a:lstStyle>
            <a:lvl1pPr>
              <a:defRPr>
                <a:solidFill>
                  <a:srgbClr val="5851A3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39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7944" y="699542"/>
            <a:ext cx="4629150" cy="413543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24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842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851A3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5851A3"/>
                </a:solidFill>
              </a:defRPr>
            </a:lvl1pPr>
            <a:lvl2pPr>
              <a:defRPr>
                <a:solidFill>
                  <a:srgbClr val="5851A3"/>
                </a:solidFill>
              </a:defRPr>
            </a:lvl2pPr>
            <a:lvl3pPr>
              <a:defRPr>
                <a:solidFill>
                  <a:srgbClr val="5851A3"/>
                </a:solidFill>
              </a:defRPr>
            </a:lvl3pPr>
            <a:lvl4pPr>
              <a:defRPr>
                <a:solidFill>
                  <a:srgbClr val="5851A3"/>
                </a:solidFill>
              </a:defRPr>
            </a:lvl4pPr>
            <a:lvl5pPr>
              <a:defRPr>
                <a:solidFill>
                  <a:srgbClr val="5851A3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926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576" y="867531"/>
            <a:ext cx="1368152" cy="3504419"/>
          </a:xfrm>
        </p:spPr>
        <p:txBody>
          <a:bodyPr vert="vert270"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63887" y="393428"/>
            <a:ext cx="5328593" cy="4373835"/>
          </a:xfrm>
        </p:spPr>
        <p:txBody>
          <a:bodyPr vert="vert27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479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6408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95936" y="267494"/>
            <a:ext cx="4735438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39952" y="1419622"/>
            <a:ext cx="4591422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61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4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16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7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8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923928" y="786978"/>
            <a:ext cx="5112568" cy="3368948"/>
          </a:xfrm>
        </p:spPr>
        <p:txBody>
          <a:bodyPr>
            <a:noAutofit/>
          </a:bodyPr>
          <a:lstStyle/>
          <a:p>
            <a:r>
              <a:rPr lang="ru-RU" sz="3600" b="1" dirty="0"/>
              <a:t>Об обновленном инструментарии оценки профессиональной деятельности педагогических работников</a:t>
            </a: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4211960" y="4659982"/>
            <a:ext cx="4464496" cy="378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033924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618960"/>
            <a:ext cx="3084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chemeClr val="bg1"/>
                </a:solidFill>
                <a:latin typeface="Liberation Serif"/>
                <a:ea typeface="Times New Roman" panose="02020603050405020304" pitchFamily="18" charset="0"/>
                <a:cs typeface="Liberation Serif"/>
              </a:rPr>
              <a:t>Критерии и показатели оценки результативности профессиональной деятельности (достижений)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chemeClr val="bg1"/>
                </a:solidFill>
                <a:latin typeface="Liberation Serif"/>
                <a:ea typeface="Times New Roman" panose="02020603050405020304" pitchFamily="18" charset="0"/>
                <a:cs typeface="Liberation Serif"/>
              </a:rPr>
              <a:t>педагогических работников образовательных организаций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chemeClr val="bg1"/>
                </a:solidFill>
                <a:latin typeface="Liberation Serif"/>
                <a:ea typeface="Times New Roman" panose="02020603050405020304" pitchFamily="18" charset="0"/>
                <a:cs typeface="Liberation Serif"/>
              </a:rPr>
              <a:t>для установления соответствия квалификационной категории (первой или высшей)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99386435"/>
              </p:ext>
            </p:extLst>
          </p:nvPr>
        </p:nvGraphicFramePr>
        <p:xfrm>
          <a:off x="2843808" y="123478"/>
          <a:ext cx="6816080" cy="4958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Аттестация персонала – порядок проведения, виды аттестации работников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00" y="123478"/>
            <a:ext cx="2247521" cy="149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229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275606"/>
            <a:ext cx="3084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chemeClr val="bg1"/>
                </a:solidFill>
                <a:latin typeface="Liberation Serif"/>
                <a:ea typeface="Times New Roman" panose="02020603050405020304" pitchFamily="18" charset="0"/>
                <a:cs typeface="Liberation Serif"/>
              </a:rPr>
              <a:t>Критерии и показатели оценки результативности профессиональной деятельности (достижений)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chemeClr val="bg1"/>
                </a:solidFill>
                <a:latin typeface="Liberation Serif"/>
                <a:ea typeface="Times New Roman" panose="02020603050405020304" pitchFamily="18" charset="0"/>
                <a:cs typeface="Liberation Serif"/>
              </a:rPr>
              <a:t>педагогических работников образовательных организаций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chemeClr val="bg1"/>
                </a:solidFill>
                <a:latin typeface="Liberation Serif"/>
                <a:ea typeface="Times New Roman" panose="02020603050405020304" pitchFamily="18" charset="0"/>
                <a:cs typeface="Liberation Serif"/>
              </a:rPr>
              <a:t>для установления соответствия квалификационной категории (первой или высшей)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95263043"/>
              </p:ext>
            </p:extLst>
          </p:nvPr>
        </p:nvGraphicFramePr>
        <p:xfrm>
          <a:off x="2411760" y="194752"/>
          <a:ext cx="7440488" cy="4681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5761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38333733"/>
              </p:ext>
            </p:extLst>
          </p:nvPr>
        </p:nvGraphicFramePr>
        <p:xfrm>
          <a:off x="0" y="0"/>
          <a:ext cx="8856984" cy="2150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1401"/>
          <a:stretch/>
        </p:blipFill>
        <p:spPr bwMode="auto">
          <a:xfrm>
            <a:off x="2442661" y="1923678"/>
            <a:ext cx="6624736" cy="31441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C44DC8-4D67-4763-8EF7-093055A5C43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045" y="-133164"/>
            <a:ext cx="2270765" cy="670561"/>
          </a:xfrm>
          <a:prstGeom prst="rect">
            <a:avLst/>
          </a:prstGeom>
        </p:spPr>
      </p:pic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0B97ACAE-5E34-44EA-8E72-AF0A3998AAAD}"/>
              </a:ext>
            </a:extLst>
          </p:cNvPr>
          <p:cNvSpPr txBox="1">
            <a:spLocks/>
          </p:cNvSpPr>
          <p:nvPr/>
        </p:nvSpPr>
        <p:spPr>
          <a:xfrm>
            <a:off x="7007045" y="-49912"/>
            <a:ext cx="252028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2402934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6832208"/>
              </p:ext>
            </p:extLst>
          </p:nvPr>
        </p:nvGraphicFramePr>
        <p:xfrm>
          <a:off x="25182" y="24549"/>
          <a:ext cx="8651274" cy="2115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01"/>
          <a:stretch/>
        </p:blipFill>
        <p:spPr bwMode="auto">
          <a:xfrm>
            <a:off x="2411760" y="1923678"/>
            <a:ext cx="6565373" cy="31237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B65D67-9BD2-4744-93F1-66C6B19F2F4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045" y="-133164"/>
            <a:ext cx="2270765" cy="670561"/>
          </a:xfrm>
          <a:prstGeom prst="rect">
            <a:avLst/>
          </a:prstGeom>
        </p:spPr>
      </p:pic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C70A316C-95AD-419C-BBD4-F17CF8EC3F7E}"/>
              </a:ext>
            </a:extLst>
          </p:cNvPr>
          <p:cNvSpPr txBox="1">
            <a:spLocks/>
          </p:cNvSpPr>
          <p:nvPr/>
        </p:nvSpPr>
        <p:spPr>
          <a:xfrm>
            <a:off x="7007045" y="-49912"/>
            <a:ext cx="252028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3043944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95363667"/>
              </p:ext>
            </p:extLst>
          </p:nvPr>
        </p:nvGraphicFramePr>
        <p:xfrm>
          <a:off x="0" y="-236562"/>
          <a:ext cx="8856984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t="399" r="1002" b="17402"/>
          <a:stretch/>
        </p:blipFill>
        <p:spPr bwMode="auto">
          <a:xfrm>
            <a:off x="1768427" y="2211710"/>
            <a:ext cx="7298970" cy="28294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F2C247-1CE4-46BE-B91F-CCB9F93E92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045" y="-133164"/>
            <a:ext cx="2270765" cy="670561"/>
          </a:xfrm>
          <a:prstGeom prst="rect">
            <a:avLst/>
          </a:prstGeom>
        </p:spPr>
      </p:pic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08B1F5A4-54C6-4DD9-B4F4-8B7518839A6B}"/>
              </a:ext>
            </a:extLst>
          </p:cNvPr>
          <p:cNvSpPr txBox="1">
            <a:spLocks/>
          </p:cNvSpPr>
          <p:nvPr/>
        </p:nvSpPr>
        <p:spPr>
          <a:xfrm>
            <a:off x="7007045" y="-49912"/>
            <a:ext cx="252028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2000558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07059753"/>
              </p:ext>
            </p:extLst>
          </p:nvPr>
        </p:nvGraphicFramePr>
        <p:xfrm>
          <a:off x="0" y="-135536"/>
          <a:ext cx="8856984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" r="2480" b="16401"/>
          <a:stretch/>
        </p:blipFill>
        <p:spPr bwMode="auto">
          <a:xfrm>
            <a:off x="1979712" y="2067694"/>
            <a:ext cx="7053327" cy="29523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07FF03-F80A-476C-BAC7-F855FB62D5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045" y="-133164"/>
            <a:ext cx="2270765" cy="670561"/>
          </a:xfrm>
          <a:prstGeom prst="rect">
            <a:avLst/>
          </a:prstGeom>
        </p:spPr>
      </p:pic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83131D73-7AB9-4E18-8913-D66A2A3E5B7A}"/>
              </a:ext>
            </a:extLst>
          </p:cNvPr>
          <p:cNvSpPr txBox="1">
            <a:spLocks/>
          </p:cNvSpPr>
          <p:nvPr/>
        </p:nvSpPr>
        <p:spPr>
          <a:xfrm>
            <a:off x="7007045" y="-49912"/>
            <a:ext cx="252028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1672049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357503451"/>
              </p:ext>
            </p:extLst>
          </p:nvPr>
        </p:nvGraphicFramePr>
        <p:xfrm>
          <a:off x="0" y="-227076"/>
          <a:ext cx="8856984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" r="2983" b="16401"/>
          <a:stretch/>
        </p:blipFill>
        <p:spPr bwMode="auto">
          <a:xfrm>
            <a:off x="1866597" y="1995686"/>
            <a:ext cx="7200800" cy="30326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5566C6-1B53-4578-B9C6-18E8241FEF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045" y="-133164"/>
            <a:ext cx="2270765" cy="670561"/>
          </a:xfrm>
          <a:prstGeom prst="rect">
            <a:avLst/>
          </a:prstGeom>
        </p:spPr>
      </p:pic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15836334-7281-4ACC-A6C3-7C21248251C3}"/>
              </a:ext>
            </a:extLst>
          </p:cNvPr>
          <p:cNvSpPr txBox="1">
            <a:spLocks/>
          </p:cNvSpPr>
          <p:nvPr/>
        </p:nvSpPr>
        <p:spPr>
          <a:xfrm>
            <a:off x="7007045" y="-49912"/>
            <a:ext cx="252028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3503375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80365424"/>
              </p:ext>
            </p:extLst>
          </p:nvPr>
        </p:nvGraphicFramePr>
        <p:xfrm>
          <a:off x="0" y="-308570"/>
          <a:ext cx="8856984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" r="3471" b="15001"/>
          <a:stretch/>
        </p:blipFill>
        <p:spPr bwMode="auto">
          <a:xfrm>
            <a:off x="1835696" y="1995686"/>
            <a:ext cx="7231701" cy="30497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A38048-F5C8-4AAA-9A3B-698522A1A92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045" y="-133164"/>
            <a:ext cx="2270765" cy="670561"/>
          </a:xfrm>
          <a:prstGeom prst="rect">
            <a:avLst/>
          </a:prstGeom>
        </p:spPr>
      </p:pic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4CBB0222-FFED-4299-8846-B631FB550FAF}"/>
              </a:ext>
            </a:extLst>
          </p:cNvPr>
          <p:cNvSpPr txBox="1">
            <a:spLocks/>
          </p:cNvSpPr>
          <p:nvPr/>
        </p:nvSpPr>
        <p:spPr>
          <a:xfrm>
            <a:off x="7007045" y="-49912"/>
            <a:ext cx="252028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1935125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31840" y="411510"/>
            <a:ext cx="3168352" cy="504056"/>
          </a:xfrm>
        </p:spPr>
        <p:txBody>
          <a:bodyPr>
            <a:noAutofit/>
          </a:bodyPr>
          <a:lstStyle/>
          <a:p>
            <a:pPr algn="ctr"/>
            <a:r>
              <a:rPr lang="ru-RU" sz="4000" b="1" u="sng" dirty="0"/>
              <a:t>Баллы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80593157"/>
              </p:ext>
            </p:extLst>
          </p:nvPr>
        </p:nvGraphicFramePr>
        <p:xfrm>
          <a:off x="395536" y="987574"/>
          <a:ext cx="849694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0541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491880" y="-104660"/>
            <a:ext cx="2520280" cy="504056"/>
          </a:xfrm>
        </p:spPr>
        <p:txBody>
          <a:bodyPr/>
          <a:lstStyle/>
          <a:p>
            <a:pPr algn="ctr"/>
            <a:r>
              <a:rPr lang="ru-RU" b="1" u="sng" dirty="0"/>
              <a:t>Показатели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87775727"/>
              </p:ext>
            </p:extLst>
          </p:nvPr>
        </p:nvGraphicFramePr>
        <p:xfrm>
          <a:off x="107504" y="-164554"/>
          <a:ext cx="892899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000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635896" y="555526"/>
            <a:ext cx="5328592" cy="229741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900" b="1" dirty="0">
                <a:solidFill>
                  <a:schemeClr val="bg2"/>
                </a:solidFill>
              </a:rPr>
            </a:br>
            <a:br>
              <a:rPr lang="ru-RU" sz="4900" b="1" dirty="0">
                <a:solidFill>
                  <a:schemeClr val="bg2"/>
                </a:solidFill>
              </a:rPr>
            </a:br>
            <a:br>
              <a:rPr lang="ru-RU" sz="4900" b="1" dirty="0">
                <a:solidFill>
                  <a:schemeClr val="bg2"/>
                </a:solidFill>
              </a:rPr>
            </a:br>
            <a:r>
              <a:rPr lang="ru-RU" sz="4900" b="1" dirty="0">
                <a:solidFill>
                  <a:schemeClr val="bg2"/>
                </a:solidFill>
              </a:rPr>
              <a:t>Благодарим за внимание</a:t>
            </a:r>
            <a:br>
              <a:rPr lang="ru-RU" sz="4900" dirty="0">
                <a:solidFill>
                  <a:schemeClr val="bg2"/>
                </a:solidFill>
              </a:rPr>
            </a:br>
            <a:br>
              <a:rPr lang="ru-RU" sz="3200" dirty="0">
                <a:solidFill>
                  <a:schemeClr val="bg2"/>
                </a:solidFill>
              </a:rPr>
            </a:br>
            <a:endParaRPr lang="ru-RU" sz="3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891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Другая 1">
      <a:dk1>
        <a:srgbClr val="504A96"/>
      </a:dk1>
      <a:lt1>
        <a:sysClr val="window" lastClr="FFFFFF"/>
      </a:lt1>
      <a:dk2>
        <a:srgbClr val="504A96"/>
      </a:dk2>
      <a:lt2>
        <a:srgbClr val="FFFFFF"/>
      </a:lt2>
      <a:accent1>
        <a:srgbClr val="CAC7F5"/>
      </a:accent1>
      <a:accent2>
        <a:srgbClr val="BDD7EE"/>
      </a:accent2>
      <a:accent3>
        <a:srgbClr val="DCECD1"/>
      </a:accent3>
      <a:accent4>
        <a:srgbClr val="FFF2CC"/>
      </a:accent4>
      <a:accent5>
        <a:srgbClr val="EBDAE2"/>
      </a:accent5>
      <a:accent6>
        <a:srgbClr val="F7CBAC"/>
      </a:accent6>
      <a:hlink>
        <a:srgbClr val="FED459"/>
      </a:hlink>
      <a:folHlink>
        <a:srgbClr val="776DE5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3521</TotalTime>
  <Words>538</Words>
  <Application>Microsoft Office PowerPoint</Application>
  <PresentationFormat>Экран (16:9)</PresentationFormat>
  <Paragraphs>60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Liberation Serif</vt:lpstr>
      <vt:lpstr>Times New Roman</vt:lpstr>
      <vt:lpstr>Office Theme</vt:lpstr>
      <vt:lpstr>Об обновленном инструментарии оценки профессиональной деятельности педагогических работников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Баллы</vt:lpstr>
      <vt:lpstr>Показатели</vt:lpstr>
      <vt:lpstr>   Благодарим за внимание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Vladimir Zuev</dc:creator>
  <cp:lastModifiedBy>User</cp:lastModifiedBy>
  <cp:revision>144</cp:revision>
  <cp:lastPrinted>2022-08-24T12:16:29Z</cp:lastPrinted>
  <dcterms:created xsi:type="dcterms:W3CDTF">2021-12-23T07:31:42Z</dcterms:created>
  <dcterms:modified xsi:type="dcterms:W3CDTF">2023-04-27T13:13:23Z</dcterms:modified>
</cp:coreProperties>
</file>